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2" r:id="rId4"/>
    <p:sldMasterId id="2147483653" r:id="rId5"/>
  </p:sldMasterIdLst>
  <p:notesMasterIdLst>
    <p:notesMasterId r:id="rId31"/>
  </p:notesMasterIdLst>
  <p:sldIdLst>
    <p:sldId id="256" r:id="rId6"/>
    <p:sldId id="257" r:id="rId7"/>
    <p:sldId id="258" r:id="rId8"/>
    <p:sldId id="259" r:id="rId9"/>
    <p:sldId id="294" r:id="rId10"/>
    <p:sldId id="263" r:id="rId11"/>
    <p:sldId id="264" r:id="rId12"/>
    <p:sldId id="265" r:id="rId13"/>
    <p:sldId id="261" r:id="rId14"/>
    <p:sldId id="267" r:id="rId15"/>
    <p:sldId id="268" r:id="rId16"/>
    <p:sldId id="271" r:id="rId17"/>
    <p:sldId id="272" r:id="rId18"/>
    <p:sldId id="273" r:id="rId19"/>
    <p:sldId id="278" r:id="rId20"/>
    <p:sldId id="295" r:id="rId21"/>
    <p:sldId id="296" r:id="rId22"/>
    <p:sldId id="300" r:id="rId23"/>
    <p:sldId id="281" r:id="rId24"/>
    <p:sldId id="282" r:id="rId25"/>
    <p:sldId id="283" r:id="rId26"/>
    <p:sldId id="284" r:id="rId27"/>
    <p:sldId id="298" r:id="rId28"/>
    <p:sldId id="299" r:id="rId29"/>
    <p:sldId id="285" r:id="rId30"/>
  </p:sldIdLst>
  <p:sldSz cx="9144000" cy="6858000" type="screen4x3"/>
  <p:notesSz cx="6858000" cy="91440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106" d="100"/>
          <a:sy n="106" d="100"/>
        </p:scale>
        <p:origin x="1116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717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it-IT" altLang="it-IT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it-IT" altLang="it-IT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it-IT" altLang="it-IT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A6B87DA2-30CA-4A8F-A1AB-7759C4C38C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7664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C1D87C-ADA9-45B7-A69E-070E3944DC4E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2135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CFCFA8-5C25-4470-A76E-20E0B3EAFD6D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8767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252B57A-820C-492C-BA8D-133F89777BCC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4988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458412-AB40-4613-9C66-498F88A5E6DE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1678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5ECF12-1421-4031-877E-8220B19421F8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7907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154044-74E0-49B9-A013-7DC7031C77D8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9207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859F78-3CF4-455B-8C06-027818D3D2F2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3315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BC5AEBF-10D8-4394-BB93-C6721641245E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42699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AFEB5A-F947-4DD2-B240-E81D57A61E5D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4131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88E173-6E54-44D3-9718-D07C8608A8AA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0235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791D49-9B2F-49A0-B049-26C59BE38700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931516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93DFBD-8B9B-456A-8F2D-54F69A4B9613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5175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5F4DDB-927A-42FC-8A00-1F01766D1312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5786438"/>
            <a:ext cx="5029200" cy="12271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it-IT" altLang="it-IT" sz="2000">
              <a:latin typeface="Arial" charset="0"/>
              <a:ea typeface="Microsoft YaHei" charset="-122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0000"/>
              </a:lnSpc>
            </a:pPr>
            <a:fld id="{DD685DED-249B-41AD-87A2-6770A7B6D97C}" type="slidenum">
              <a:rPr lang="it-IT" altLang="it-IT" sz="1200" b="1" i="1">
                <a:solidFill>
                  <a:srgbClr val="993300"/>
                </a:solidFill>
                <a:latin typeface="Arial Unicode MS" pitchFamily="32" charset="0"/>
              </a:rPr>
              <a:pPr>
                <a:lnSpc>
                  <a:spcPct val="100000"/>
                </a:lnSpc>
              </a:pPr>
              <a:t>3</a:t>
            </a:fld>
            <a:endParaRPr lang="it-IT" altLang="it-IT" sz="1200" b="1" i="1">
              <a:solidFill>
                <a:srgbClr val="993300"/>
              </a:solidFill>
              <a:latin typeface="Arial Unicode MS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50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29D6240-0DC4-4A00-A962-52782E3D7EC3}" type="slidenum">
              <a:rPr lang="it-IT" altLang="it-IT"/>
              <a:pPr/>
              <a:t>4</a:t>
            </a:fld>
            <a:endParaRPr lang="it-IT" altLang="it-IT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3572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06F852-C0E4-469B-8DED-4E35794578A3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9079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FD6C43-D824-4532-9B8A-9E1A888D1ADD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38115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DB15D3-9A72-4589-9400-296FBFAD6A88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0000"/>
              </a:lnSpc>
            </a:pPr>
            <a:fld id="{6906846D-4B7D-4274-A6F2-231AD06AFD33}" type="slidenum">
              <a:rPr lang="it-IT" altLang="it-IT" sz="1200" b="1" i="1">
                <a:solidFill>
                  <a:srgbClr val="993300"/>
                </a:solidFill>
                <a:latin typeface="Arial Unicode MS" pitchFamily="32" charset="0"/>
              </a:rPr>
              <a:pPr>
                <a:lnSpc>
                  <a:spcPct val="100000"/>
                </a:lnSpc>
              </a:pPr>
              <a:t>8</a:t>
            </a:fld>
            <a:endParaRPr lang="it-IT" altLang="it-IT" sz="1200" b="1" i="1">
              <a:solidFill>
                <a:srgbClr val="993300"/>
              </a:solidFill>
              <a:latin typeface="Arial Unicode MS" pitchFamily="32" charset="0"/>
            </a:endParaRPr>
          </a:p>
        </p:txBody>
      </p:sp>
      <p:sp>
        <p:nvSpPr>
          <p:cNvPr id="4813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it-IT" altLang="it-IT" sz="2000"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8659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2BB835-68A7-409F-B06C-9E8B32AAB5B4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164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29DDC1-4D0F-43AB-956D-2B357A018CB3}" type="slidenum">
              <a:rPr lang="it-IT" altLang="it-IT"/>
              <a:pPr/>
              <a:t>10</a:t>
            </a:fld>
            <a:endParaRPr lang="it-IT" alt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295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0C3073B-0EA0-4EFB-A43A-23829DD4021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496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828F365-3653-415F-AF9D-02114164654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312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704850"/>
            <a:ext cx="2055813" cy="56181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704850"/>
            <a:ext cx="6019800" cy="56181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F04F99F-7795-40E1-8162-8E914F9559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0498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E7FCF64-9A5C-4EDB-AB8E-40FCB32D12B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807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54AA065-058F-4D2C-A3F5-FAD048A6732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6367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139C361-2D0A-414E-A8D2-5ED79D2681E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1885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F603A5-8CE1-4D8F-96D3-5FB016B5C9E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0125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B92DEC5-60F9-4CBD-8F86-CA52901C3DD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1776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CF7610D-17DE-4A81-AD6F-FEF770031E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0878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6C759BE-A865-4B9A-8F1A-2F370B3FF43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6981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21D5BFA-DD1C-4F93-A47F-63E96F5299A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450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3B5DEE6-81C6-40BF-B653-36989D8DB66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7951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1FAE96E-A431-4FB4-9531-806E2CD435D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7780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9BE031F-9893-4173-8A54-B161AE7CE95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09088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86550" y="704850"/>
            <a:ext cx="2074863" cy="54244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704850"/>
            <a:ext cx="6076950" cy="54244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84AF281-BAAF-49F5-BD96-72A31A414BB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1313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36BEB40-C6AC-477E-9EDD-C2FFF683ECE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5544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F5DFAFF-69B5-4CDC-97CD-C63204DE78C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402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62C2019-CF42-4D31-A7A7-5457959BE83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2982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0459FF2-5760-4248-8B62-A5CCEABED0D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30188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52EF53F-7821-4D23-B4EA-7FABB49384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4121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35F7B2B-FBEE-4115-9594-882DA01CE61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8440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EDAD190-292A-4C55-AC6D-9798872F34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655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5BF260D-9E37-4F76-907B-FBB74A361E2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2067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56D07A0-1812-47A8-AB28-A6D69A6ACA4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7156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D5834D9-DD5D-4C35-BAF9-2BAB0D5F108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8556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849EE41-5266-491D-B58F-FDB375407BF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5548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371600"/>
            <a:ext cx="2055813" cy="47577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019800" cy="47577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B363D9F-B49B-4D0F-8FD8-B12E8CFC1C6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3217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3400" y="1371600"/>
            <a:ext cx="7850188" cy="18272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>
          <a:xfrm>
            <a:off x="7924800" y="6356350"/>
            <a:ext cx="760413" cy="363538"/>
          </a:xfrm>
        </p:spPr>
        <p:txBody>
          <a:bodyPr/>
          <a:lstStyle>
            <a:lvl1pPr>
              <a:defRPr/>
            </a:lvl1pPr>
          </a:lstStyle>
          <a:p>
            <a:fld id="{50428772-FB6B-4B4D-A3E0-2CE68670FD5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5164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75874B0-8960-4FDA-A09A-0744D518028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2236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6711A8A-BFD8-42AA-A6CF-5F506D25A6E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1713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1A248E3-86F5-4391-8065-5B862313CEF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8515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18272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665413" y="1981200"/>
            <a:ext cx="18288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64A62F2-BEFF-4B75-94C7-05C62121251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8073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8715DBB-5187-4E36-835A-CB0C74848DB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226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7013" cy="438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35163"/>
            <a:ext cx="4038600" cy="4387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568D290-FB91-499A-BB9E-92BDE6B697C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93567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45F6893-247E-4627-9492-8E58AFD3AA3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03655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1863C3B-9403-441F-A71E-87D92557B5D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17118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E919099-0CB3-403F-AEF4-E971D341B01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47540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DEB5603-7113-4AC6-B148-55163257C76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67645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5A61DE9-97BC-41AB-98A1-257A9F2EBDC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75172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1513" cy="563721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721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83D2028-E864-41D9-B33C-170C28A88E2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31256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0813" cy="114141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1827213" cy="411321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665413" y="1981200"/>
            <a:ext cx="1828800" cy="411321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>
          <a:xfrm>
            <a:off x="7924800" y="6356350"/>
            <a:ext cx="760413" cy="363538"/>
          </a:xfrm>
        </p:spPr>
        <p:txBody>
          <a:bodyPr/>
          <a:lstStyle>
            <a:lvl1pPr>
              <a:defRPr/>
            </a:lvl1pPr>
          </a:lstStyle>
          <a:p>
            <a:fld id="{E5185DF8-A22C-45CC-A6CF-DFA337A2EBA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84517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C2070E7-00C8-4E84-8A87-82E5DBC1B1C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51706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3F2142-93BF-4749-B851-D441EE36EA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0267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73F0944-A624-46DF-8B08-BFF54FF44A6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0431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8A5E26E-ECD9-4DD5-8A63-9A372A14A2E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32659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875"/>
            <a:ext cx="1941513" cy="443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2551113" y="1920875"/>
            <a:ext cx="1943100" cy="4432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BB59778-8293-427D-803D-C988EA42CC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9085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5E92D77-3D9D-469C-BE0D-5555485C8FF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1825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100B45E-48E9-4BB3-9BC3-F8065B0EE2E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3165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28C4481-23B9-479D-9268-0A931E04AF4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88856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22CAB73-FC4B-4856-9C85-7F7647CE103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2997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B065C3-7A2A-4AEB-ABF9-59869816845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81314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181BAD5-35A8-4BD4-AD17-04671F18FC9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21639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704850"/>
            <a:ext cx="2055813" cy="56483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704850"/>
            <a:ext cx="6019800" cy="56483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87E9754-94D6-49C0-987D-5224142A054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660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110A458-234C-473C-9520-140FE899046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550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CAA47F3-C910-4567-B3B5-E71D7FF670A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0645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59A673E-9DA5-4440-8E0E-7A84A2DC7E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095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3A3304-8914-4717-B958-CBB5F1508A3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201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Freeform 1"/>
          <p:cNvSpPr>
            <a:spLocks noChangeArrowheads="1"/>
          </p:cNvSpPr>
          <p:nvPr/>
        </p:nvSpPr>
        <p:spPr bwMode="auto">
          <a:xfrm>
            <a:off x="-9525" y="-7938"/>
            <a:ext cx="9163050" cy="1041401"/>
          </a:xfrm>
          <a:custGeom>
            <a:avLst/>
            <a:gdLst>
              <a:gd name="T0" fmla="*/ 6 w 5772"/>
              <a:gd name="T1" fmla="*/ 2 h 656"/>
              <a:gd name="T2" fmla="*/ 2542 w 5772"/>
              <a:gd name="T3" fmla="*/ 0 h 656"/>
              <a:gd name="T4" fmla="*/ 4374 w 5772"/>
              <a:gd name="T5" fmla="*/ 367 h 656"/>
              <a:gd name="T6" fmla="*/ 5766 w 5772"/>
              <a:gd name="T7" fmla="*/ 55 h 656"/>
              <a:gd name="T8" fmla="*/ 5772 w 5772"/>
              <a:gd name="T9" fmla="*/ 213 h 656"/>
              <a:gd name="T10" fmla="*/ 4302 w 5772"/>
              <a:gd name="T11" fmla="*/ 439 h 656"/>
              <a:gd name="T12" fmla="*/ 1488 w 5772"/>
              <a:gd name="T13" fmla="*/ 201 h 656"/>
              <a:gd name="T14" fmla="*/ 0 w 5772"/>
              <a:gd name="T15" fmla="*/ 656 h 656"/>
              <a:gd name="T16" fmla="*/ 6 w 5772"/>
              <a:gd name="T17" fmla="*/ 2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26" name="Freeform 2"/>
          <p:cNvSpPr>
            <a:spLocks noChangeArrowheads="1"/>
          </p:cNvSpPr>
          <p:nvPr/>
        </p:nvSpPr>
        <p:spPr bwMode="auto">
          <a:xfrm>
            <a:off x="4381500" y="-7938"/>
            <a:ext cx="4762500" cy="638176"/>
          </a:xfrm>
          <a:custGeom>
            <a:avLst/>
            <a:gdLst>
              <a:gd name="T0" fmla="*/ 0 w 3000"/>
              <a:gd name="T1" fmla="*/ 0 h 595"/>
              <a:gd name="T2" fmla="*/ 1668 w 3000"/>
              <a:gd name="T3" fmla="*/ 564 h 595"/>
              <a:gd name="T4" fmla="*/ 3000 w 3000"/>
              <a:gd name="T5" fmla="*/ 186 h 595"/>
              <a:gd name="T6" fmla="*/ 3000 w 3000"/>
              <a:gd name="T7" fmla="*/ 6 h 595"/>
              <a:gd name="T8" fmla="*/ 0 w 3000"/>
              <a:gd name="T9" fmla="*/ 0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/>
              </a:gs>
              <a:gs pos="100000">
                <a:srgbClr val="008AB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-28575" y="-15875"/>
            <a:ext cx="9196388" cy="1082675"/>
            <a:chOff x="-18" y="-10"/>
            <a:chExt cx="5793" cy="682"/>
          </a:xfrm>
        </p:grpSpPr>
        <p:sp>
          <p:nvSpPr>
            <p:cNvPr id="1028" name="Freeform 4"/>
            <p:cNvSpPr>
              <a:spLocks noChangeArrowheads="1"/>
            </p:cNvSpPr>
            <p:nvPr/>
          </p:nvSpPr>
          <p:spPr bwMode="auto">
            <a:xfrm rot="21420000">
              <a:off x="-12" y="128"/>
              <a:ext cx="5771" cy="407"/>
            </a:xfrm>
            <a:custGeom>
              <a:avLst/>
              <a:gdLst>
                <a:gd name="T0" fmla="*/ 0 w 5772"/>
                <a:gd name="T1" fmla="*/ 966 h 1055"/>
                <a:gd name="T2" fmla="*/ 1608 w 5772"/>
                <a:gd name="T3" fmla="*/ 282 h 1055"/>
                <a:gd name="T4" fmla="*/ 4110 w 5772"/>
                <a:gd name="T5" fmla="*/ 1008 h 1055"/>
                <a:gd name="T6" fmla="*/ 5772 w 5772"/>
                <a:gd name="T7" fmla="*/ 0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 cap="flat">
              <a:solidFill>
                <a:srgbClr val="008ABF">
                  <a:alpha val="56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9" name="Freeform 5"/>
            <p:cNvSpPr>
              <a:spLocks noChangeArrowheads="1"/>
            </p:cNvSpPr>
            <p:nvPr/>
          </p:nvSpPr>
          <p:spPr bwMode="auto">
            <a:xfrm rot="21420000">
              <a:off x="-10" y="174"/>
              <a:ext cx="5779" cy="332"/>
            </a:xfrm>
            <a:custGeom>
              <a:avLst/>
              <a:gdLst>
                <a:gd name="T0" fmla="*/ 0 w 5766"/>
                <a:gd name="T1" fmla="*/ 732 h 854"/>
                <a:gd name="T2" fmla="*/ 1638 w 5766"/>
                <a:gd name="T3" fmla="*/ 228 h 854"/>
                <a:gd name="T4" fmla="*/ 4122 w 5766"/>
                <a:gd name="T5" fmla="*/ 816 h 854"/>
                <a:gd name="T6" fmla="*/ 5766 w 5766"/>
                <a:gd name="T7" fmla="*/ 0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 cap="flat">
              <a:solidFill>
                <a:srgbClr val="009DD9">
                  <a:alpha val="56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04850"/>
            <a:ext cx="82280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titoloFare clic per modificare lo stile del titolo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35163"/>
            <a:ext cx="8228013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0"/>
            <a:r>
              <a:rPr lang="en-GB" altLang="it-IT" smtClean="0"/>
              <a:t>Nono livello strutturaFare clic per modificare stili del testo dello schema</a:t>
            </a:r>
          </a:p>
          <a:p>
            <a:pPr lvl="1"/>
            <a:r>
              <a:rPr lang="en-GB" altLang="it-IT" smtClean="0"/>
              <a:t>Secondo livello</a:t>
            </a:r>
          </a:p>
          <a:p>
            <a:pPr lvl="2"/>
            <a:r>
              <a:rPr lang="en-GB" altLang="it-IT" smtClean="0"/>
              <a:t>Terzo livello</a:t>
            </a:r>
          </a:p>
          <a:p>
            <a:pPr lvl="3"/>
            <a:r>
              <a:rPr lang="en-GB" altLang="it-IT" smtClean="0"/>
              <a:t>Quarto livello</a:t>
            </a:r>
          </a:p>
          <a:p>
            <a:pPr lvl="4"/>
            <a:r>
              <a:rPr lang="en-GB" altLang="it-IT" smtClean="0"/>
              <a:t>Quinto livello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 b="1" i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924800" y="6356350"/>
            <a:ext cx="7604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</a:tabLst>
              <a:defRPr b="1" i="1">
                <a:solidFill>
                  <a:srgbClr val="000000"/>
                </a:solidFill>
                <a:latin typeface="+mn-lt"/>
              </a:defRPr>
            </a:lvl1pPr>
          </a:lstStyle>
          <a:p>
            <a:fld id="{0C633627-11F8-4374-BE22-0B6D7A2DDB58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sldNum="0" hdr="0" ftr="0"/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Freeform 1"/>
          <p:cNvSpPr>
            <a:spLocks noChangeArrowheads="1"/>
          </p:cNvSpPr>
          <p:nvPr/>
        </p:nvSpPr>
        <p:spPr bwMode="auto">
          <a:xfrm>
            <a:off x="-9525" y="-7938"/>
            <a:ext cx="9163050" cy="1041401"/>
          </a:xfrm>
          <a:custGeom>
            <a:avLst/>
            <a:gdLst>
              <a:gd name="T0" fmla="*/ 6 w 5772"/>
              <a:gd name="T1" fmla="*/ 2 h 656"/>
              <a:gd name="T2" fmla="*/ 2542 w 5772"/>
              <a:gd name="T3" fmla="*/ 0 h 656"/>
              <a:gd name="T4" fmla="*/ 4374 w 5772"/>
              <a:gd name="T5" fmla="*/ 367 h 656"/>
              <a:gd name="T6" fmla="*/ 5766 w 5772"/>
              <a:gd name="T7" fmla="*/ 55 h 656"/>
              <a:gd name="T8" fmla="*/ 5772 w 5772"/>
              <a:gd name="T9" fmla="*/ 213 h 656"/>
              <a:gd name="T10" fmla="*/ 4302 w 5772"/>
              <a:gd name="T11" fmla="*/ 439 h 656"/>
              <a:gd name="T12" fmla="*/ 1488 w 5772"/>
              <a:gd name="T13" fmla="*/ 201 h 656"/>
              <a:gd name="T14" fmla="*/ 0 w 5772"/>
              <a:gd name="T15" fmla="*/ 656 h 656"/>
              <a:gd name="T16" fmla="*/ 6 w 5772"/>
              <a:gd name="T17" fmla="*/ 2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Freeform 2"/>
          <p:cNvSpPr>
            <a:spLocks noChangeArrowheads="1"/>
          </p:cNvSpPr>
          <p:nvPr/>
        </p:nvSpPr>
        <p:spPr bwMode="auto">
          <a:xfrm>
            <a:off x="4381500" y="-7938"/>
            <a:ext cx="4762500" cy="638176"/>
          </a:xfrm>
          <a:custGeom>
            <a:avLst/>
            <a:gdLst>
              <a:gd name="T0" fmla="*/ 0 w 3000"/>
              <a:gd name="T1" fmla="*/ 0 h 595"/>
              <a:gd name="T2" fmla="*/ 1668 w 3000"/>
              <a:gd name="T3" fmla="*/ 564 h 595"/>
              <a:gd name="T4" fmla="*/ 3000 w 3000"/>
              <a:gd name="T5" fmla="*/ 186 h 595"/>
              <a:gd name="T6" fmla="*/ 3000 w 3000"/>
              <a:gd name="T7" fmla="*/ 6 h 595"/>
              <a:gd name="T8" fmla="*/ 0 w 3000"/>
              <a:gd name="T9" fmla="*/ 0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/>
              </a:gs>
              <a:gs pos="100000">
                <a:srgbClr val="008AB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-28575" y="-15875"/>
            <a:ext cx="9196388" cy="1082675"/>
            <a:chOff x="-18" y="-10"/>
            <a:chExt cx="5793" cy="682"/>
          </a:xfrm>
        </p:grpSpPr>
        <p:sp>
          <p:nvSpPr>
            <p:cNvPr id="2052" name="Freeform 4"/>
            <p:cNvSpPr>
              <a:spLocks noChangeArrowheads="1"/>
            </p:cNvSpPr>
            <p:nvPr/>
          </p:nvSpPr>
          <p:spPr bwMode="auto">
            <a:xfrm rot="21420000">
              <a:off x="-12" y="128"/>
              <a:ext cx="5771" cy="407"/>
            </a:xfrm>
            <a:custGeom>
              <a:avLst/>
              <a:gdLst>
                <a:gd name="T0" fmla="*/ 0 w 5772"/>
                <a:gd name="T1" fmla="*/ 966 h 1055"/>
                <a:gd name="T2" fmla="*/ 1608 w 5772"/>
                <a:gd name="T3" fmla="*/ 282 h 1055"/>
                <a:gd name="T4" fmla="*/ 4110 w 5772"/>
                <a:gd name="T5" fmla="*/ 1008 h 1055"/>
                <a:gd name="T6" fmla="*/ 5772 w 5772"/>
                <a:gd name="T7" fmla="*/ 0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 cap="flat">
              <a:solidFill>
                <a:srgbClr val="008ABF">
                  <a:alpha val="56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53" name="Freeform 5"/>
            <p:cNvSpPr>
              <a:spLocks noChangeArrowheads="1"/>
            </p:cNvSpPr>
            <p:nvPr/>
          </p:nvSpPr>
          <p:spPr bwMode="auto">
            <a:xfrm rot="21420000">
              <a:off x="-10" y="174"/>
              <a:ext cx="5779" cy="332"/>
            </a:xfrm>
            <a:custGeom>
              <a:avLst/>
              <a:gdLst>
                <a:gd name="T0" fmla="*/ 0 w 5766"/>
                <a:gd name="T1" fmla="*/ 732 h 854"/>
                <a:gd name="T2" fmla="*/ 1638 w 5766"/>
                <a:gd name="T3" fmla="*/ 228 h 854"/>
                <a:gd name="T4" fmla="*/ 4122 w 5766"/>
                <a:gd name="T5" fmla="*/ 816 h 854"/>
                <a:gd name="T6" fmla="*/ 5766 w 5766"/>
                <a:gd name="T7" fmla="*/ 0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 cap="flat">
              <a:solidFill>
                <a:srgbClr val="009DD9">
                  <a:alpha val="56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04850"/>
            <a:ext cx="83042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titoloFare clic per modificare lo stile del titolo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 b="1" i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7924800" y="6356350"/>
            <a:ext cx="7604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</a:tabLst>
              <a:defRPr b="1" i="1">
                <a:solidFill>
                  <a:srgbClr val="000000"/>
                </a:solidFill>
                <a:latin typeface="+mn-lt"/>
              </a:defRPr>
            </a:lvl1pPr>
          </a:lstStyle>
          <a:p>
            <a:fld id="{7489CFA8-49E7-4D07-A15C-AACFEDC3E4D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/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Freeform 1"/>
          <p:cNvSpPr>
            <a:spLocks noChangeArrowheads="1"/>
          </p:cNvSpPr>
          <p:nvPr/>
        </p:nvSpPr>
        <p:spPr bwMode="auto">
          <a:xfrm>
            <a:off x="-9525" y="-7938"/>
            <a:ext cx="9163050" cy="1041401"/>
          </a:xfrm>
          <a:custGeom>
            <a:avLst/>
            <a:gdLst>
              <a:gd name="T0" fmla="*/ 6 w 5772"/>
              <a:gd name="T1" fmla="*/ 2 h 656"/>
              <a:gd name="T2" fmla="*/ 2542 w 5772"/>
              <a:gd name="T3" fmla="*/ 0 h 656"/>
              <a:gd name="T4" fmla="*/ 4374 w 5772"/>
              <a:gd name="T5" fmla="*/ 367 h 656"/>
              <a:gd name="T6" fmla="*/ 5766 w 5772"/>
              <a:gd name="T7" fmla="*/ 55 h 656"/>
              <a:gd name="T8" fmla="*/ 5772 w 5772"/>
              <a:gd name="T9" fmla="*/ 213 h 656"/>
              <a:gd name="T10" fmla="*/ 4302 w 5772"/>
              <a:gd name="T11" fmla="*/ 439 h 656"/>
              <a:gd name="T12" fmla="*/ 1488 w 5772"/>
              <a:gd name="T13" fmla="*/ 201 h 656"/>
              <a:gd name="T14" fmla="*/ 0 w 5772"/>
              <a:gd name="T15" fmla="*/ 656 h 656"/>
              <a:gd name="T16" fmla="*/ 6 w 5772"/>
              <a:gd name="T17" fmla="*/ 2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Freeform 2"/>
          <p:cNvSpPr>
            <a:spLocks noChangeArrowheads="1"/>
          </p:cNvSpPr>
          <p:nvPr/>
        </p:nvSpPr>
        <p:spPr bwMode="auto">
          <a:xfrm>
            <a:off x="4381500" y="-7938"/>
            <a:ext cx="4762500" cy="638176"/>
          </a:xfrm>
          <a:custGeom>
            <a:avLst/>
            <a:gdLst>
              <a:gd name="T0" fmla="*/ 0 w 3000"/>
              <a:gd name="T1" fmla="*/ 0 h 595"/>
              <a:gd name="T2" fmla="*/ 1668 w 3000"/>
              <a:gd name="T3" fmla="*/ 564 h 595"/>
              <a:gd name="T4" fmla="*/ 3000 w 3000"/>
              <a:gd name="T5" fmla="*/ 186 h 595"/>
              <a:gd name="T6" fmla="*/ 3000 w 3000"/>
              <a:gd name="T7" fmla="*/ 6 h 595"/>
              <a:gd name="T8" fmla="*/ 0 w 3000"/>
              <a:gd name="T9" fmla="*/ 0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/>
              </a:gs>
              <a:gs pos="100000">
                <a:srgbClr val="008AB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-28575" y="-15875"/>
            <a:ext cx="9196388" cy="1082675"/>
            <a:chOff x="-18" y="-10"/>
            <a:chExt cx="5793" cy="682"/>
          </a:xfrm>
        </p:grpSpPr>
        <p:sp>
          <p:nvSpPr>
            <p:cNvPr id="3076" name="Freeform 4"/>
            <p:cNvSpPr>
              <a:spLocks noChangeArrowheads="1"/>
            </p:cNvSpPr>
            <p:nvPr/>
          </p:nvSpPr>
          <p:spPr bwMode="auto">
            <a:xfrm rot="21420000">
              <a:off x="-12" y="128"/>
              <a:ext cx="5771" cy="407"/>
            </a:xfrm>
            <a:custGeom>
              <a:avLst/>
              <a:gdLst>
                <a:gd name="T0" fmla="*/ 0 w 5772"/>
                <a:gd name="T1" fmla="*/ 966 h 1055"/>
                <a:gd name="T2" fmla="*/ 1608 w 5772"/>
                <a:gd name="T3" fmla="*/ 282 h 1055"/>
                <a:gd name="T4" fmla="*/ 4110 w 5772"/>
                <a:gd name="T5" fmla="*/ 1008 h 1055"/>
                <a:gd name="T6" fmla="*/ 5772 w 5772"/>
                <a:gd name="T7" fmla="*/ 0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 cap="flat">
              <a:solidFill>
                <a:srgbClr val="008ABF">
                  <a:alpha val="56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77" name="Freeform 5"/>
            <p:cNvSpPr>
              <a:spLocks noChangeArrowheads="1"/>
            </p:cNvSpPr>
            <p:nvPr/>
          </p:nvSpPr>
          <p:spPr bwMode="auto">
            <a:xfrm rot="21420000">
              <a:off x="-10" y="174"/>
              <a:ext cx="5779" cy="332"/>
            </a:xfrm>
            <a:custGeom>
              <a:avLst/>
              <a:gdLst>
                <a:gd name="T0" fmla="*/ 0 w 5766"/>
                <a:gd name="T1" fmla="*/ 732 h 854"/>
                <a:gd name="T2" fmla="*/ 1638 w 5766"/>
                <a:gd name="T3" fmla="*/ 228 h 854"/>
                <a:gd name="T4" fmla="*/ 4122 w 5766"/>
                <a:gd name="T5" fmla="*/ 816 h 854"/>
                <a:gd name="T6" fmla="*/ 5766 w 5766"/>
                <a:gd name="T7" fmla="*/ 0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 cap="flat">
              <a:solidFill>
                <a:srgbClr val="009DD9">
                  <a:alpha val="56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371600"/>
            <a:ext cx="7850188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0" rIns="1836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titoloFare clic per modificare lo stile del titolo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 b="1" i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7924800" y="6356350"/>
            <a:ext cx="7604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</a:tabLst>
              <a:defRPr b="1" i="1">
                <a:solidFill>
                  <a:srgbClr val="000000"/>
                </a:solidFill>
                <a:latin typeface="+mn-lt"/>
              </a:defRPr>
            </a:lvl1pPr>
          </a:lstStyle>
          <a:p>
            <a:fld id="{C0993811-40DD-467E-9F62-D9ECA561DD1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4"/>
            <a:r>
              <a:rPr lang="en-GB" altLang="it-IT" smtClean="0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20" r:id="rId12"/>
  </p:sldLayoutIdLst>
  <p:hf sldNum="0" hdr="0" ftr="0"/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Freeform 1"/>
          <p:cNvSpPr>
            <a:spLocks noChangeArrowheads="1"/>
          </p:cNvSpPr>
          <p:nvPr/>
        </p:nvSpPr>
        <p:spPr bwMode="auto">
          <a:xfrm>
            <a:off x="-9525" y="-7938"/>
            <a:ext cx="9163050" cy="1041401"/>
          </a:xfrm>
          <a:custGeom>
            <a:avLst/>
            <a:gdLst>
              <a:gd name="T0" fmla="*/ 6 w 5772"/>
              <a:gd name="T1" fmla="*/ 2 h 656"/>
              <a:gd name="T2" fmla="*/ 2542 w 5772"/>
              <a:gd name="T3" fmla="*/ 0 h 656"/>
              <a:gd name="T4" fmla="*/ 4374 w 5772"/>
              <a:gd name="T5" fmla="*/ 367 h 656"/>
              <a:gd name="T6" fmla="*/ 5766 w 5772"/>
              <a:gd name="T7" fmla="*/ 55 h 656"/>
              <a:gd name="T8" fmla="*/ 5772 w 5772"/>
              <a:gd name="T9" fmla="*/ 213 h 656"/>
              <a:gd name="T10" fmla="*/ 4302 w 5772"/>
              <a:gd name="T11" fmla="*/ 439 h 656"/>
              <a:gd name="T12" fmla="*/ 1488 w 5772"/>
              <a:gd name="T13" fmla="*/ 201 h 656"/>
              <a:gd name="T14" fmla="*/ 0 w 5772"/>
              <a:gd name="T15" fmla="*/ 656 h 656"/>
              <a:gd name="T16" fmla="*/ 6 w 5772"/>
              <a:gd name="T17" fmla="*/ 2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" name="Freeform 2"/>
          <p:cNvSpPr>
            <a:spLocks noChangeArrowheads="1"/>
          </p:cNvSpPr>
          <p:nvPr/>
        </p:nvSpPr>
        <p:spPr bwMode="auto">
          <a:xfrm>
            <a:off x="4381500" y="-7938"/>
            <a:ext cx="4762500" cy="638176"/>
          </a:xfrm>
          <a:custGeom>
            <a:avLst/>
            <a:gdLst>
              <a:gd name="T0" fmla="*/ 0 w 3000"/>
              <a:gd name="T1" fmla="*/ 0 h 595"/>
              <a:gd name="T2" fmla="*/ 1668 w 3000"/>
              <a:gd name="T3" fmla="*/ 564 h 595"/>
              <a:gd name="T4" fmla="*/ 3000 w 3000"/>
              <a:gd name="T5" fmla="*/ 186 h 595"/>
              <a:gd name="T6" fmla="*/ 3000 w 3000"/>
              <a:gd name="T7" fmla="*/ 6 h 595"/>
              <a:gd name="T8" fmla="*/ 0 w 3000"/>
              <a:gd name="T9" fmla="*/ 0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/>
              </a:gs>
              <a:gs pos="100000">
                <a:srgbClr val="008AB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-28575" y="-15875"/>
            <a:ext cx="9196388" cy="1082675"/>
            <a:chOff x="-18" y="-10"/>
            <a:chExt cx="5793" cy="682"/>
          </a:xfrm>
        </p:grpSpPr>
        <p:sp>
          <p:nvSpPr>
            <p:cNvPr id="5124" name="Freeform 4"/>
            <p:cNvSpPr>
              <a:spLocks noChangeArrowheads="1"/>
            </p:cNvSpPr>
            <p:nvPr/>
          </p:nvSpPr>
          <p:spPr bwMode="auto">
            <a:xfrm rot="21420000">
              <a:off x="-12" y="128"/>
              <a:ext cx="5771" cy="407"/>
            </a:xfrm>
            <a:custGeom>
              <a:avLst/>
              <a:gdLst>
                <a:gd name="T0" fmla="*/ 0 w 5772"/>
                <a:gd name="T1" fmla="*/ 966 h 1055"/>
                <a:gd name="T2" fmla="*/ 1608 w 5772"/>
                <a:gd name="T3" fmla="*/ 282 h 1055"/>
                <a:gd name="T4" fmla="*/ 4110 w 5772"/>
                <a:gd name="T5" fmla="*/ 1008 h 1055"/>
                <a:gd name="T6" fmla="*/ 5772 w 5772"/>
                <a:gd name="T7" fmla="*/ 0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 cap="flat">
              <a:solidFill>
                <a:srgbClr val="008ABF">
                  <a:alpha val="56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125" name="Freeform 5"/>
            <p:cNvSpPr>
              <a:spLocks noChangeArrowheads="1"/>
            </p:cNvSpPr>
            <p:nvPr/>
          </p:nvSpPr>
          <p:spPr bwMode="auto">
            <a:xfrm rot="21420000">
              <a:off x="-10" y="174"/>
              <a:ext cx="5779" cy="332"/>
            </a:xfrm>
            <a:custGeom>
              <a:avLst/>
              <a:gdLst>
                <a:gd name="T0" fmla="*/ 0 w 5766"/>
                <a:gd name="T1" fmla="*/ 732 h 854"/>
                <a:gd name="T2" fmla="*/ 1638 w 5766"/>
                <a:gd name="T3" fmla="*/ 228 h 854"/>
                <a:gd name="T4" fmla="*/ 4122 w 5766"/>
                <a:gd name="T5" fmla="*/ 816 h 854"/>
                <a:gd name="T6" fmla="*/ 5766 w 5766"/>
                <a:gd name="T7" fmla="*/ 0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 cap="flat">
              <a:solidFill>
                <a:srgbClr val="009DD9">
                  <a:alpha val="56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08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titoloFare clic per modificare lo stile del titolo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38084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0"/>
            <a:r>
              <a:rPr lang="en-GB" altLang="it-IT" smtClean="0"/>
              <a:t>Nono livello strutturaFare clic per modificare stili del testo dello schema</a:t>
            </a:r>
          </a:p>
          <a:p>
            <a:pPr lvl="1"/>
            <a:r>
              <a:rPr lang="en-GB" altLang="it-IT" smtClean="0"/>
              <a:t>Secondo livello</a:t>
            </a:r>
          </a:p>
          <a:p>
            <a:pPr lvl="2"/>
            <a:r>
              <a:rPr lang="en-GB" altLang="it-IT" smtClean="0"/>
              <a:t>Terzo livello</a:t>
            </a:r>
          </a:p>
          <a:p>
            <a:pPr lvl="3"/>
            <a:r>
              <a:rPr lang="en-GB" altLang="it-IT" smtClean="0"/>
              <a:t>Quarto livello</a:t>
            </a:r>
          </a:p>
          <a:p>
            <a:pPr lvl="4"/>
            <a:r>
              <a:rPr lang="en-GB" altLang="it-IT" smtClean="0"/>
              <a:t>Quinto livello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 b="1" i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924800" y="6356350"/>
            <a:ext cx="7604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</a:tabLst>
              <a:defRPr b="1" i="1">
                <a:solidFill>
                  <a:srgbClr val="000000"/>
                </a:solidFill>
                <a:latin typeface="+mn-lt"/>
              </a:defRPr>
            </a:lvl1pPr>
          </a:lstStyle>
          <a:p>
            <a:fld id="{FF3F6D3D-3CE7-4A78-A6AA-CED898FAD64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21" r:id="rId12"/>
  </p:sldLayoutIdLst>
  <p:hf sldNum="0" hdr="0" ftr="0"/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Freeform 1"/>
          <p:cNvSpPr>
            <a:spLocks noChangeArrowheads="1"/>
          </p:cNvSpPr>
          <p:nvPr/>
        </p:nvSpPr>
        <p:spPr bwMode="auto">
          <a:xfrm>
            <a:off x="-9525" y="-7938"/>
            <a:ext cx="9163050" cy="1041401"/>
          </a:xfrm>
          <a:custGeom>
            <a:avLst/>
            <a:gdLst>
              <a:gd name="T0" fmla="*/ 6 w 5772"/>
              <a:gd name="T1" fmla="*/ 2 h 656"/>
              <a:gd name="T2" fmla="*/ 2542 w 5772"/>
              <a:gd name="T3" fmla="*/ 0 h 656"/>
              <a:gd name="T4" fmla="*/ 4374 w 5772"/>
              <a:gd name="T5" fmla="*/ 367 h 656"/>
              <a:gd name="T6" fmla="*/ 5766 w 5772"/>
              <a:gd name="T7" fmla="*/ 55 h 656"/>
              <a:gd name="T8" fmla="*/ 5772 w 5772"/>
              <a:gd name="T9" fmla="*/ 213 h 656"/>
              <a:gd name="T10" fmla="*/ 4302 w 5772"/>
              <a:gd name="T11" fmla="*/ 439 h 656"/>
              <a:gd name="T12" fmla="*/ 1488 w 5772"/>
              <a:gd name="T13" fmla="*/ 201 h 656"/>
              <a:gd name="T14" fmla="*/ 0 w 5772"/>
              <a:gd name="T15" fmla="*/ 656 h 656"/>
              <a:gd name="T16" fmla="*/ 6 w 5772"/>
              <a:gd name="T17" fmla="*/ 2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/>
              </a:gs>
              <a:gs pos="100000">
                <a:srgbClr val="00C4CD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46" name="Freeform 2"/>
          <p:cNvSpPr>
            <a:spLocks noChangeArrowheads="1"/>
          </p:cNvSpPr>
          <p:nvPr/>
        </p:nvSpPr>
        <p:spPr bwMode="auto">
          <a:xfrm>
            <a:off x="4381500" y="-7938"/>
            <a:ext cx="4762500" cy="638176"/>
          </a:xfrm>
          <a:custGeom>
            <a:avLst/>
            <a:gdLst>
              <a:gd name="T0" fmla="*/ 0 w 3000"/>
              <a:gd name="T1" fmla="*/ 0 h 595"/>
              <a:gd name="T2" fmla="*/ 1668 w 3000"/>
              <a:gd name="T3" fmla="*/ 564 h 595"/>
              <a:gd name="T4" fmla="*/ 3000 w 3000"/>
              <a:gd name="T5" fmla="*/ 186 h 595"/>
              <a:gd name="T6" fmla="*/ 3000 w 3000"/>
              <a:gd name="T7" fmla="*/ 6 h 595"/>
              <a:gd name="T8" fmla="*/ 0 w 3000"/>
              <a:gd name="T9" fmla="*/ 0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A0A8"/>
              </a:gs>
              <a:gs pos="100000">
                <a:srgbClr val="008AB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-28575" y="-15875"/>
            <a:ext cx="9196388" cy="1082675"/>
            <a:chOff x="-18" y="-10"/>
            <a:chExt cx="5793" cy="682"/>
          </a:xfrm>
        </p:grpSpPr>
        <p:sp>
          <p:nvSpPr>
            <p:cNvPr id="6148" name="Freeform 4"/>
            <p:cNvSpPr>
              <a:spLocks noChangeArrowheads="1"/>
            </p:cNvSpPr>
            <p:nvPr/>
          </p:nvSpPr>
          <p:spPr bwMode="auto">
            <a:xfrm rot="21420000">
              <a:off x="-12" y="128"/>
              <a:ext cx="5771" cy="407"/>
            </a:xfrm>
            <a:custGeom>
              <a:avLst/>
              <a:gdLst>
                <a:gd name="T0" fmla="*/ 0 w 5772"/>
                <a:gd name="T1" fmla="*/ 966 h 1055"/>
                <a:gd name="T2" fmla="*/ 1608 w 5772"/>
                <a:gd name="T3" fmla="*/ 282 h 1055"/>
                <a:gd name="T4" fmla="*/ 4110 w 5772"/>
                <a:gd name="T5" fmla="*/ 1008 h 1055"/>
                <a:gd name="T6" fmla="*/ 5772 w 5772"/>
                <a:gd name="T7" fmla="*/ 0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800" cap="flat">
              <a:solidFill>
                <a:srgbClr val="008ABF">
                  <a:alpha val="56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49" name="Freeform 5"/>
            <p:cNvSpPr>
              <a:spLocks noChangeArrowheads="1"/>
            </p:cNvSpPr>
            <p:nvPr/>
          </p:nvSpPr>
          <p:spPr bwMode="auto">
            <a:xfrm rot="21420000">
              <a:off x="-10" y="174"/>
              <a:ext cx="5779" cy="332"/>
            </a:xfrm>
            <a:custGeom>
              <a:avLst/>
              <a:gdLst>
                <a:gd name="T0" fmla="*/ 0 w 5766"/>
                <a:gd name="T1" fmla="*/ 732 h 854"/>
                <a:gd name="T2" fmla="*/ 1638 w 5766"/>
                <a:gd name="T3" fmla="*/ 228 h 854"/>
                <a:gd name="T4" fmla="*/ 4122 w 5766"/>
                <a:gd name="T5" fmla="*/ 816 h 854"/>
                <a:gd name="T6" fmla="*/ 5766 w 5766"/>
                <a:gd name="T7" fmla="*/ 0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360" cap="flat">
              <a:solidFill>
                <a:srgbClr val="009DD9">
                  <a:alpha val="56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04850"/>
            <a:ext cx="8228013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 titoloFare clic per modificare lo stile del titolo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20875"/>
            <a:ext cx="4037013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smtClean="0"/>
              <a:t>Fate clic per modificare il formato del testo della struttura</a:t>
            </a:r>
          </a:p>
          <a:p>
            <a:pPr lvl="1"/>
            <a:r>
              <a:rPr lang="en-GB" altLang="it-IT" smtClean="0"/>
              <a:t>Secondo livello struttura</a:t>
            </a:r>
          </a:p>
          <a:p>
            <a:pPr lvl="2"/>
            <a:r>
              <a:rPr lang="en-GB" altLang="it-IT" smtClean="0"/>
              <a:t>Terzo livello struttura</a:t>
            </a:r>
          </a:p>
          <a:p>
            <a:pPr lvl="3"/>
            <a:r>
              <a:rPr lang="en-GB" altLang="it-IT" smtClean="0"/>
              <a:t>Quarto livello struttura</a:t>
            </a:r>
          </a:p>
          <a:p>
            <a:pPr lvl="4"/>
            <a:r>
              <a:rPr lang="en-GB" altLang="it-IT" smtClean="0"/>
              <a:t>Quinto livello struttura</a:t>
            </a:r>
          </a:p>
          <a:p>
            <a:pPr lvl="4"/>
            <a:r>
              <a:rPr lang="en-GB" altLang="it-IT" smtClean="0"/>
              <a:t>Sesto livello struttura</a:t>
            </a:r>
          </a:p>
          <a:p>
            <a:pPr lvl="4"/>
            <a:r>
              <a:rPr lang="en-GB" altLang="it-IT" smtClean="0"/>
              <a:t>Settimo livello struttura</a:t>
            </a:r>
          </a:p>
          <a:p>
            <a:pPr lvl="4"/>
            <a:r>
              <a:rPr lang="en-GB" altLang="it-IT" smtClean="0"/>
              <a:t>Ottavo livello struttura</a:t>
            </a:r>
          </a:p>
          <a:p>
            <a:pPr lvl="0"/>
            <a:r>
              <a:rPr lang="en-GB" altLang="it-IT" smtClean="0"/>
              <a:t>Nono livello strutturaFare clic per modificare stili del testo dello schema</a:t>
            </a:r>
          </a:p>
          <a:p>
            <a:pPr lvl="1"/>
            <a:r>
              <a:rPr lang="en-GB" altLang="it-IT" smtClean="0"/>
              <a:t>Secondo livello</a:t>
            </a:r>
          </a:p>
          <a:p>
            <a:pPr lvl="2"/>
            <a:r>
              <a:rPr lang="en-GB" altLang="it-IT" smtClean="0"/>
              <a:t>Terzo livello</a:t>
            </a:r>
          </a:p>
          <a:p>
            <a:pPr lvl="3"/>
            <a:r>
              <a:rPr lang="en-GB" altLang="it-IT" smtClean="0"/>
              <a:t>Quarto livello</a:t>
            </a:r>
          </a:p>
          <a:p>
            <a:pPr lvl="4"/>
            <a:r>
              <a:rPr lang="en-GB" altLang="it-IT" smtClean="0"/>
              <a:t>Quinto livello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 b="1" i="1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it-IT" altLang="it-IT"/>
              <a:t>19/11/19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924800" y="6356350"/>
            <a:ext cx="7604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</a:tabLst>
              <a:defRPr b="1" i="1">
                <a:solidFill>
                  <a:srgbClr val="000000"/>
                </a:solidFill>
                <a:latin typeface="+mn-lt"/>
              </a:defRPr>
            </a:lvl1pPr>
          </a:lstStyle>
          <a:p>
            <a:fld id="{CBA8D510-7B09-437F-9D94-6E9D4D8E6AE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/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993300"/>
          </a:solidFill>
          <a:latin typeface="Arial Unicode MS" pitchFamily="32" charset="0"/>
          <a:ea typeface="Microsoft YaHei" charset="-122"/>
        </a:defRPr>
      </a:lvl9pPr>
    </p:titleStyle>
    <p:bodyStyle>
      <a:lvl1pPr marL="342900" indent="-342900" algn="l" defTabSz="449263" rtl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image" Target="../media/image11.jpe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0584"/>
            <a:ext cx="8229600" cy="6716049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4850"/>
            <a:ext cx="8229600" cy="1143000"/>
          </a:xfrm>
          <a:ln/>
        </p:spPr>
        <p:txBody>
          <a:bodyPr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it-IT" sz="5000" dirty="0">
                <a:solidFill>
                  <a:srgbClr val="04617B"/>
                </a:solidFill>
                <a:latin typeface="Calibri" charset="0"/>
              </a:rPr>
              <a:t>  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 rot="240000">
            <a:off x="2011363" y="339725"/>
            <a:ext cx="5111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21430" y="333990"/>
            <a:ext cx="3595953" cy="8787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80000"/>
              </a:lnSpc>
            </a:pPr>
            <a:r>
              <a:rPr lang="it-IT" altLang="it-IT" sz="3200" b="1" i="1" dirty="0">
                <a:solidFill>
                  <a:srgbClr val="FF0000"/>
                </a:solidFill>
                <a:latin typeface="Constantia" charset="0"/>
              </a:rPr>
              <a:t>ORIENTAMENTO </a:t>
            </a:r>
          </a:p>
          <a:p>
            <a:pPr algn="ctr" hangingPunct="1">
              <a:lnSpc>
                <a:spcPct val="80000"/>
              </a:lnSpc>
            </a:pPr>
            <a:r>
              <a:rPr lang="it-IT" altLang="it-IT" sz="3200" b="1" i="1" dirty="0" smtClean="0">
                <a:solidFill>
                  <a:srgbClr val="FF0000"/>
                </a:solidFill>
                <a:latin typeface="Constantia" charset="0"/>
              </a:rPr>
              <a:t>a .s . 2022 </a:t>
            </a:r>
            <a:r>
              <a:rPr lang="it-IT" altLang="it-IT" sz="3200" b="1" i="1" dirty="0">
                <a:solidFill>
                  <a:srgbClr val="FF0000"/>
                </a:solidFill>
                <a:latin typeface="Constantia" charset="0"/>
              </a:rPr>
              <a:t>- </a:t>
            </a:r>
            <a:r>
              <a:rPr lang="it-IT" altLang="it-IT" sz="3200" b="1" i="1" dirty="0" smtClean="0">
                <a:solidFill>
                  <a:srgbClr val="FF0000"/>
                </a:solidFill>
                <a:latin typeface="Constantia" charset="0"/>
              </a:rPr>
              <a:t>2023</a:t>
            </a:r>
            <a:endParaRPr lang="it-IT" altLang="it-IT" sz="3200" b="1" i="1" dirty="0">
              <a:solidFill>
                <a:srgbClr val="FF0000"/>
              </a:solidFill>
              <a:latin typeface="Constantia" charset="0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3917383" y="329490"/>
            <a:ext cx="5219512" cy="162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80000"/>
              </a:lnSpc>
              <a:spcAft>
                <a:spcPts val="600"/>
              </a:spcAft>
            </a:pPr>
            <a:r>
              <a:rPr lang="it-IT" altLang="it-IT" sz="2400" b="1" i="1" dirty="0">
                <a:solidFill>
                  <a:srgbClr val="3333FF"/>
                </a:solidFill>
                <a:latin typeface="Constantia" charset="0"/>
              </a:rPr>
              <a:t> </a:t>
            </a:r>
            <a:r>
              <a:rPr lang="it-IT" altLang="it-IT" sz="2400" b="1" i="1" dirty="0">
                <a:solidFill>
                  <a:srgbClr val="CCFF66"/>
                </a:solidFill>
                <a:latin typeface="Constantia" charset="0"/>
              </a:rPr>
              <a:t>Istituto</a:t>
            </a:r>
            <a:r>
              <a:rPr lang="it-IT" altLang="it-IT" sz="2400" b="1" i="1" dirty="0">
                <a:solidFill>
                  <a:srgbClr val="3333FF"/>
                </a:solidFill>
                <a:latin typeface="Constantia" charset="0"/>
              </a:rPr>
              <a:t> </a:t>
            </a:r>
            <a:r>
              <a:rPr lang="it-IT" altLang="it-IT" sz="2400" b="1" i="1" dirty="0">
                <a:solidFill>
                  <a:srgbClr val="CCFF66"/>
                </a:solidFill>
                <a:latin typeface="Constantia" charset="0"/>
              </a:rPr>
              <a:t>Omnicomprensivo</a:t>
            </a:r>
          </a:p>
          <a:p>
            <a:pPr algn="ctr" hangingPunct="1">
              <a:lnSpc>
                <a:spcPct val="80000"/>
              </a:lnSpc>
              <a:spcAft>
                <a:spcPts val="600"/>
              </a:spcAft>
            </a:pPr>
            <a:r>
              <a:rPr lang="it-IT" altLang="it-IT" sz="2400" b="1" i="1" dirty="0">
                <a:solidFill>
                  <a:srgbClr val="CCFF66"/>
                </a:solidFill>
                <a:latin typeface="Constantia" charset="0"/>
              </a:rPr>
              <a:t> </a:t>
            </a:r>
            <a:r>
              <a:rPr lang="it-IT" altLang="it-IT" sz="2400" b="1" i="1" dirty="0" smtClean="0">
                <a:solidFill>
                  <a:srgbClr val="CCFF66"/>
                </a:solidFill>
                <a:latin typeface="Constantia" charset="0"/>
              </a:rPr>
              <a:t> BOVINO</a:t>
            </a:r>
          </a:p>
          <a:p>
            <a:pPr algn="ctr" hangingPunct="1">
              <a:lnSpc>
                <a:spcPct val="80000"/>
              </a:lnSpc>
              <a:spcAft>
                <a:spcPts val="600"/>
              </a:spcAft>
            </a:pP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Scuola dell'Infanzia- Scuola Primaria -Scuola secondaria I grado -Scuola secondaria II grado</a:t>
            </a:r>
            <a:br>
              <a:rPr lang="it-IT" sz="16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Sede Centrale: Via dei Mille,10 Bovino (FG) </a:t>
            </a:r>
            <a:r>
              <a:rPr lang="it-IT" sz="1600" dirty="0" err="1">
                <a:solidFill>
                  <a:schemeClr val="bg1">
                    <a:lumMod val="95000"/>
                  </a:schemeClr>
                </a:solidFill>
              </a:rPr>
              <a:t>cap</a:t>
            </a:r>
            <a:r>
              <a:rPr lang="it-IT" sz="1600" dirty="0">
                <a:solidFill>
                  <a:schemeClr val="bg1">
                    <a:lumMod val="95000"/>
                  </a:schemeClr>
                </a:solidFill>
              </a:rPr>
              <a:t> 71023 • 0881/91.20.67- 0881/91.30.89</a:t>
            </a:r>
            <a:endParaRPr lang="it-IT" altLang="it-IT" sz="1600" b="1" i="1" dirty="0">
              <a:solidFill>
                <a:schemeClr val="bg1">
                  <a:lumMod val="95000"/>
                </a:schemeClr>
              </a:solidFill>
              <a:latin typeface="Constantia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87532" y="2676758"/>
            <a:ext cx="8640762" cy="407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SzPct val="45000"/>
              <a:buFont typeface="Wingdings" charset="2"/>
              <a:buNone/>
            </a:pPr>
            <a:endParaRPr lang="it-IT" altLang="it-IT" dirty="0">
              <a:solidFill>
                <a:srgbClr val="FFFF66"/>
              </a:solidFill>
            </a:endParaRP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it-IT" altLang="it-IT" sz="2200" dirty="0">
                <a:solidFill>
                  <a:srgbClr val="FFFF66"/>
                </a:solidFill>
              </a:rPr>
              <a:t>Istituto </a:t>
            </a:r>
            <a:r>
              <a:rPr lang="it-IT" altLang="it-IT" sz="2200" dirty="0" smtClean="0">
                <a:solidFill>
                  <a:srgbClr val="FFFF66"/>
                </a:solidFill>
              </a:rPr>
              <a:t>Socio Sanitario </a:t>
            </a:r>
            <a:r>
              <a:rPr lang="it-IT" altLang="it-IT" sz="2200" dirty="0">
                <a:solidFill>
                  <a:srgbClr val="FFFF66"/>
                </a:solidFill>
              </a:rPr>
              <a:t>– Deliceto</a:t>
            </a:r>
          </a:p>
          <a:p>
            <a:pPr>
              <a:buSzPct val="45000"/>
              <a:buFont typeface="Wingdings" charset="2"/>
              <a:buChar char=""/>
            </a:pPr>
            <a:endParaRPr lang="it-IT" altLang="it-IT" sz="2200" dirty="0">
              <a:solidFill>
                <a:srgbClr val="FFFF66"/>
              </a:solidFill>
            </a:endParaRPr>
          </a:p>
          <a:p>
            <a:pPr>
              <a:buSzPct val="45000"/>
              <a:buFont typeface="Wingdings" charset="2"/>
              <a:buChar char=""/>
            </a:pPr>
            <a:r>
              <a:rPr lang="it-IT" altLang="it-IT" sz="2200" dirty="0" smtClean="0">
                <a:solidFill>
                  <a:srgbClr val="FFFF66"/>
                </a:solidFill>
              </a:rPr>
              <a:t>  Liceo </a:t>
            </a:r>
            <a:r>
              <a:rPr lang="it-IT" altLang="it-IT" sz="2200" dirty="0">
                <a:solidFill>
                  <a:srgbClr val="FFFF66"/>
                </a:solidFill>
              </a:rPr>
              <a:t>Scientifico – Bovino</a:t>
            </a:r>
          </a:p>
          <a:p>
            <a:pPr>
              <a:buSzPct val="45000"/>
              <a:buFont typeface="Wingdings" charset="2"/>
              <a:buChar char=""/>
            </a:pPr>
            <a:endParaRPr lang="it-IT" altLang="it-IT" sz="2200" dirty="0" smtClean="0">
              <a:solidFill>
                <a:srgbClr val="FFFF66"/>
              </a:solidFill>
            </a:endParaRPr>
          </a:p>
          <a:p>
            <a:pPr>
              <a:buSzPct val="45000"/>
              <a:buFont typeface="Wingdings" charset="2"/>
              <a:buChar char=""/>
            </a:pPr>
            <a:r>
              <a:rPr lang="it-IT" altLang="it-IT" sz="2200" dirty="0" smtClean="0">
                <a:solidFill>
                  <a:srgbClr val="FFFF66"/>
                </a:solidFill>
              </a:rPr>
              <a:t>  Liceo </a:t>
            </a:r>
            <a:r>
              <a:rPr lang="it-IT" altLang="it-IT" sz="2200" dirty="0">
                <a:solidFill>
                  <a:srgbClr val="FFFF66"/>
                </a:solidFill>
              </a:rPr>
              <a:t>Scientifico – Accadia</a:t>
            </a:r>
          </a:p>
          <a:p>
            <a:pPr>
              <a:buSzPct val="45000"/>
              <a:buFont typeface="Wingdings" charset="2"/>
              <a:buChar char=""/>
            </a:pPr>
            <a:endParaRPr lang="it-IT" altLang="it-IT" sz="2200" dirty="0" smtClean="0">
              <a:solidFill>
                <a:srgbClr val="FFFF66"/>
              </a:solidFill>
            </a:endParaRPr>
          </a:p>
          <a:p>
            <a:pPr>
              <a:buSzPct val="45000"/>
              <a:buFont typeface="Wingdings" charset="2"/>
              <a:buNone/>
            </a:pPr>
            <a:r>
              <a:rPr lang="it-IT" altLang="it-IT" sz="2000" dirty="0" smtClean="0">
                <a:solidFill>
                  <a:srgbClr val="FFFF66"/>
                </a:solidFill>
              </a:rPr>
              <a:t>   </a:t>
            </a:r>
            <a:r>
              <a:rPr lang="it-IT" altLang="it-IT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Istituto </a:t>
            </a:r>
            <a:r>
              <a:rPr lang="it-IT" altLang="it-IT" sz="3200" dirty="0">
                <a:solidFill>
                  <a:srgbClr val="FF0000"/>
                </a:solidFill>
                <a:latin typeface="Arial Black" panose="020B0A04020102020204" pitchFamily="34" charset="0"/>
              </a:rPr>
              <a:t>Professionale </a:t>
            </a:r>
            <a:endParaRPr lang="it-IT" altLang="it-IT" sz="32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>
              <a:buSzPct val="45000"/>
              <a:buFont typeface="Wingdings" charset="2"/>
              <a:buNone/>
            </a:pPr>
            <a:r>
              <a:rPr lang="it-IT" altLang="it-IT" sz="3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it-IT" altLang="it-IT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Manutenzione e Assistenza Tecnica               </a:t>
            </a:r>
            <a:r>
              <a:rPr lang="it-IT" altLang="it-IT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Bovino</a:t>
            </a:r>
            <a:endParaRPr lang="it-IT" altLang="it-IT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>
              <a:buClrTx/>
              <a:buSzTx/>
              <a:buFontTx/>
              <a:buNone/>
            </a:pPr>
            <a:endParaRPr lang="it-IT" altLang="it-IT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12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97030"/>
            <a:ext cx="5265738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076397" y="411604"/>
            <a:ext cx="7202911" cy="107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it-IT" altLang="it-IT" sz="2800" b="1" i="1" dirty="0">
                <a:solidFill>
                  <a:srgbClr val="FF0000"/>
                </a:solidFill>
                <a:latin typeface="Arial Unicode MS" pitchFamily="32" charset="0"/>
              </a:rPr>
              <a:t>LABORATORIO</a:t>
            </a:r>
            <a:r>
              <a:rPr lang="it-IT" altLang="it-IT" sz="3600" b="1" i="1" dirty="0">
                <a:solidFill>
                  <a:srgbClr val="FF0000"/>
                </a:solidFill>
                <a:latin typeface="Arial Unicode MS" pitchFamily="32" charset="0"/>
              </a:rPr>
              <a:t> </a:t>
            </a:r>
            <a:r>
              <a:rPr lang="it-IT" altLang="it-IT" sz="2800" b="1" i="1" dirty="0">
                <a:solidFill>
                  <a:srgbClr val="FF0000"/>
                </a:solidFill>
                <a:latin typeface="Arial Unicode MS" pitchFamily="32" charset="0"/>
              </a:rPr>
              <a:t>DI </a:t>
            </a:r>
            <a:r>
              <a:rPr lang="it-IT" altLang="it-IT" sz="2800" b="1" i="1" dirty="0" smtClean="0">
                <a:solidFill>
                  <a:srgbClr val="FF0000"/>
                </a:solidFill>
                <a:latin typeface="Arial Unicode MS" pitchFamily="32" charset="0"/>
              </a:rPr>
              <a:t>IMPIANTI ELETTRICI</a:t>
            </a:r>
          </a:p>
          <a:p>
            <a:pPr algn="r" hangingPunct="1">
              <a:lnSpc>
                <a:spcPct val="100000"/>
              </a:lnSpc>
            </a:pPr>
            <a:r>
              <a:rPr lang="it-IT" altLang="it-IT" sz="2800" b="1" i="1" dirty="0" smtClean="0">
                <a:solidFill>
                  <a:srgbClr val="FF0000"/>
                </a:solidFill>
                <a:latin typeface="Arial Unicode MS" pitchFamily="32" charset="0"/>
              </a:rPr>
              <a:t>e DOMOTICA</a:t>
            </a:r>
            <a:endParaRPr lang="it-IT" altLang="it-IT" sz="2800" b="1" i="1" dirty="0">
              <a:solidFill>
                <a:srgbClr val="FF0000"/>
              </a:solidFill>
              <a:latin typeface="Arial Unicode MS" pitchFamily="3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8" y="1121706"/>
            <a:ext cx="4355976" cy="326698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745">
            <a:off x="1061565" y="3693799"/>
            <a:ext cx="3887939" cy="28831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84032" y="188640"/>
            <a:ext cx="5775940" cy="607539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dirty="0" smtClean="0">
                <a:ln w="0"/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Laboratorio di automazione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4666">
            <a:off x="606648" y="3829100"/>
            <a:ext cx="3501527" cy="262614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54" y="1250855"/>
            <a:ext cx="4482242" cy="336168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2011">
            <a:off x="5835755" y="2436039"/>
            <a:ext cx="2958707" cy="39449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2644">
            <a:off x="263497" y="1166102"/>
            <a:ext cx="3328676" cy="249650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4850"/>
            <a:ext cx="8229600" cy="1143000"/>
          </a:xfrm>
          <a:ln/>
        </p:spPr>
        <p:txBody>
          <a:bodyPr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it-IT" sz="4000" u="sng" dirty="0">
                <a:solidFill>
                  <a:srgbClr val="FF0000"/>
                </a:solidFill>
                <a:latin typeface="Calibri" charset="0"/>
              </a:rPr>
              <a:t>I </a:t>
            </a:r>
            <a:r>
              <a:rPr lang="en-US" altLang="it-IT" sz="4000" u="sng" dirty="0" err="1">
                <a:solidFill>
                  <a:srgbClr val="FF0000"/>
                </a:solidFill>
                <a:latin typeface="Calibri" charset="0"/>
              </a:rPr>
              <a:t>T</a:t>
            </a:r>
            <a:r>
              <a:rPr lang="en-US" altLang="it-IT" sz="4000" u="sng" dirty="0" err="1" smtClean="0">
                <a:solidFill>
                  <a:srgbClr val="FF0000"/>
                </a:solidFill>
                <a:latin typeface="Calibri" charset="0"/>
              </a:rPr>
              <a:t>ecnici</a:t>
            </a:r>
            <a:r>
              <a:rPr lang="en-US" altLang="it-IT" sz="4000" u="sng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altLang="it-IT" sz="4000" u="sng" dirty="0">
                <a:solidFill>
                  <a:srgbClr val="FF0000"/>
                </a:solidFill>
                <a:latin typeface="Calibri" charset="0"/>
              </a:rPr>
              <a:t>non </a:t>
            </a:r>
            <a:r>
              <a:rPr lang="en-US" altLang="it-IT" sz="4000" u="sng" dirty="0" err="1">
                <a:solidFill>
                  <a:srgbClr val="FF0000"/>
                </a:solidFill>
                <a:latin typeface="Calibri" charset="0"/>
              </a:rPr>
              <a:t>sono</a:t>
            </a:r>
            <a:r>
              <a:rPr lang="en-US" altLang="it-IT" sz="4000" u="sng" dirty="0">
                <a:solidFill>
                  <a:srgbClr val="FF0000"/>
                </a:solidFill>
                <a:latin typeface="Calibri" charset="0"/>
              </a:rPr>
              <a:t> solo  .....</a:t>
            </a:r>
            <a:br>
              <a:rPr lang="en-US" altLang="it-IT" sz="4000" u="sng" dirty="0">
                <a:solidFill>
                  <a:srgbClr val="FF0000"/>
                </a:solidFill>
                <a:latin typeface="Calibri" charset="0"/>
              </a:rPr>
            </a:br>
            <a:r>
              <a:rPr lang="en-US" altLang="it-IT" sz="4000" u="sng" dirty="0" err="1">
                <a:solidFill>
                  <a:srgbClr val="FF0000"/>
                </a:solidFill>
                <a:latin typeface="Calibri" charset="0"/>
              </a:rPr>
              <a:t>maschi</a:t>
            </a:r>
            <a:r>
              <a:rPr lang="en-US" altLang="it-IT" sz="4000" u="sng" dirty="0">
                <a:solidFill>
                  <a:srgbClr val="FF0000"/>
                </a:solidFill>
                <a:latin typeface="Calibri" charset="0"/>
              </a:rPr>
              <a:t> con la </a:t>
            </a:r>
            <a:r>
              <a:rPr lang="en-US" altLang="it-IT" sz="4000" u="sng" dirty="0" err="1">
                <a:solidFill>
                  <a:srgbClr val="FF0000"/>
                </a:solidFill>
                <a:latin typeface="Calibri" charset="0"/>
              </a:rPr>
              <a:t>tuta</a:t>
            </a:r>
            <a:endParaRPr lang="en-US" altLang="it-IT" sz="4000" u="sng" dirty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5376862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46375"/>
            <a:ext cx="3490913" cy="34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xit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9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04850"/>
            <a:ext cx="8229600" cy="708025"/>
          </a:xfrm>
          <a:ln/>
        </p:spPr>
        <p:txBody>
          <a:bodyPr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it-IT" sz="5000">
                <a:solidFill>
                  <a:srgbClr val="04617B"/>
                </a:solidFill>
                <a:latin typeface="Calibri" charset="0"/>
              </a:rPr>
              <a:t/>
            </a:r>
            <a:br>
              <a:rPr lang="en-US" altLang="it-IT" sz="5000">
                <a:solidFill>
                  <a:srgbClr val="04617B"/>
                </a:solidFill>
                <a:latin typeface="Calibri" charset="0"/>
              </a:rPr>
            </a:br>
            <a:r>
              <a:rPr lang="en-US" altLang="it-IT" sz="5000">
                <a:solidFill>
                  <a:srgbClr val="04617B"/>
                </a:solidFill>
                <a:latin typeface="Calibri" charset="0"/>
              </a:rPr>
              <a:t/>
            </a:r>
            <a:br>
              <a:rPr lang="en-US" altLang="it-IT" sz="5000">
                <a:solidFill>
                  <a:srgbClr val="04617B"/>
                </a:solidFill>
                <a:latin typeface="Calibri" charset="0"/>
              </a:rPr>
            </a:br>
            <a:endParaRPr lang="en-US" altLang="it-IT" sz="5000">
              <a:solidFill>
                <a:srgbClr val="04617B"/>
              </a:solidFill>
              <a:latin typeface="Calibri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580063" y="1916113"/>
            <a:ext cx="3455987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just" hangingPunct="1">
              <a:lnSpc>
                <a:spcPct val="100000"/>
              </a:lnSpc>
              <a:spcBef>
                <a:spcPts val="525"/>
              </a:spcBef>
            </a:pPr>
            <a:r>
              <a:rPr lang="en-US" altLang="it-IT" sz="2400">
                <a:latin typeface="Arial Black" charset="0"/>
              </a:rPr>
              <a:t>210 ore nel corso </a:t>
            </a:r>
          </a:p>
          <a:p>
            <a:pPr algn="just" hangingPunct="1">
              <a:lnSpc>
                <a:spcPct val="100000"/>
              </a:lnSpc>
              <a:spcBef>
                <a:spcPts val="525"/>
              </a:spcBef>
            </a:pPr>
            <a:r>
              <a:rPr lang="en-US" altLang="it-IT" sz="2400">
                <a:latin typeface="Arial Black" charset="0"/>
              </a:rPr>
              <a:t>di studi da svolgere </a:t>
            </a:r>
          </a:p>
          <a:p>
            <a:pPr algn="just" hangingPunct="1">
              <a:lnSpc>
                <a:spcPct val="100000"/>
              </a:lnSpc>
              <a:spcBef>
                <a:spcPts val="525"/>
              </a:spcBef>
            </a:pPr>
            <a:r>
              <a:rPr lang="en-US" altLang="it-IT" sz="2400">
                <a:latin typeface="Arial Black" charset="0"/>
              </a:rPr>
              <a:t>presso aziende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28775"/>
            <a:ext cx="4824413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93" y="3716338"/>
            <a:ext cx="4810057" cy="30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3824287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580063" y="763602"/>
            <a:ext cx="2711704" cy="8651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P.C.T.O.</a:t>
            </a:r>
            <a:endParaRPr lang="it-IT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7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11" dur="10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14" dur="10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17" dur="10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4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022">
            <a:off x="327365" y="382498"/>
            <a:ext cx="399573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6" y="3386575"/>
            <a:ext cx="4067944" cy="305095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1146"/>
            <a:ext cx="3969945" cy="297745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970">
            <a:off x="5106747" y="2302321"/>
            <a:ext cx="3211088" cy="428145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112642" y="2422429"/>
            <a:ext cx="4493538" cy="24108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Museo Ferrari</a:t>
            </a:r>
          </a:p>
          <a:p>
            <a:pPr algn="ctr"/>
            <a:r>
              <a:rPr lang="it-IT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it-IT" sz="54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MECSPE</a:t>
            </a:r>
            <a:endParaRPr lang="it-IT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549274"/>
            <a:ext cx="4688011" cy="351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40968"/>
            <a:ext cx="4489450" cy="336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131965" y="904929"/>
            <a:ext cx="3495614" cy="64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it-IT" altLang="it-IT" b="1" i="1" dirty="0">
                <a:latin typeface="Arial Black" charset="0"/>
              </a:rPr>
              <a:t>STAGE  </a:t>
            </a:r>
            <a:r>
              <a:rPr lang="it-IT" altLang="it-IT" b="1" i="1" dirty="0" smtClean="0">
                <a:latin typeface="Arial Black" charset="0"/>
              </a:rPr>
              <a:t>RIMINI</a:t>
            </a:r>
          </a:p>
          <a:p>
            <a:pPr hangingPunct="1">
              <a:lnSpc>
                <a:spcPct val="100000"/>
              </a:lnSpc>
            </a:pPr>
            <a:r>
              <a:rPr lang="it-IT" altLang="it-IT" b="1" i="1" dirty="0" smtClean="0">
                <a:latin typeface="Arial Black" charset="0"/>
              </a:rPr>
              <a:t>Alternanza Scuola Lavoro </a:t>
            </a:r>
            <a:endParaRPr lang="it-IT" altLang="it-IT" b="1" i="1" dirty="0">
              <a:latin typeface="Arial Bl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20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Alternanza Scuola Lavoro (PCTO)</a:t>
            </a:r>
            <a:br>
              <a:rPr lang="it-IT" dirty="0" smtClean="0"/>
            </a:br>
            <a:r>
              <a:rPr lang="it-IT" dirty="0" smtClean="0"/>
              <a:t>IMPIANTI ELETTRICI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7" y="2694712"/>
            <a:ext cx="2225936" cy="3957219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46263"/>
            <a:ext cx="4968552" cy="3726414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708920"/>
            <a:ext cx="2946603" cy="3928804"/>
          </a:xfrm>
        </p:spPr>
      </p:pic>
    </p:spTree>
    <p:extLst>
      <p:ext uri="{BB962C8B-B14F-4D97-AF65-F5344CB8AC3E}">
        <p14:creationId xmlns:p14="http://schemas.microsoft.com/office/powerpoint/2010/main" val="29349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9729">
            <a:off x="2027257" y="1345212"/>
            <a:ext cx="2642976" cy="2369736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72" y="1263403"/>
            <a:ext cx="1941513" cy="2588684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14" y="1075266"/>
            <a:ext cx="4211960" cy="315897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03" y="3641420"/>
            <a:ext cx="4619371" cy="3070869"/>
          </a:xfrm>
          <a:prstGeom prst="rect">
            <a:avLst/>
          </a:prstGeom>
        </p:spPr>
      </p:pic>
      <p:pic>
        <p:nvPicPr>
          <p:cNvPr id="10" name="Segnaposto contenuto 9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3" y="3404806"/>
            <a:ext cx="3888432" cy="2919447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8013" cy="1141413"/>
          </a:xfrm>
        </p:spPr>
        <p:txBody>
          <a:bodyPr/>
          <a:lstStyle/>
          <a:p>
            <a:r>
              <a:rPr lang="it-IT" dirty="0" smtClean="0"/>
              <a:t>Alternanza Scuola Lavoro (PCTO)</a:t>
            </a:r>
            <a:br>
              <a:rPr lang="it-IT" dirty="0" smtClean="0"/>
            </a:br>
            <a:r>
              <a:rPr lang="it-IT" dirty="0" smtClean="0"/>
              <a:t>Restauro Motocicli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63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6252">
            <a:off x="179512" y="1111972"/>
            <a:ext cx="2448272" cy="32643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967">
            <a:off x="2465037" y="1223558"/>
            <a:ext cx="3563888" cy="267291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6638">
            <a:off x="5847139" y="360080"/>
            <a:ext cx="2952328" cy="393643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846">
            <a:off x="361447" y="3874180"/>
            <a:ext cx="2211964" cy="294928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4806">
            <a:off x="2108637" y="3813267"/>
            <a:ext cx="3059647" cy="229473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16" y="3638347"/>
            <a:ext cx="2238713" cy="298495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45" y="3165285"/>
            <a:ext cx="2679762" cy="357301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95536" y="332656"/>
            <a:ext cx="6912768" cy="77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Alternanza Scuola Lavoro (PCTO)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Restauro Motocicli</a:t>
            </a:r>
          </a:p>
        </p:txBody>
      </p:sp>
    </p:spTree>
    <p:extLst>
      <p:ext uri="{BB962C8B-B14F-4D97-AF65-F5344CB8AC3E}">
        <p14:creationId xmlns:p14="http://schemas.microsoft.com/office/powerpoint/2010/main" val="59933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773">
            <a:off x="4256051" y="755444"/>
            <a:ext cx="4562296" cy="2692919"/>
          </a:xfrm>
          <a:prstGeom prst="rect">
            <a:avLst/>
          </a:prstGeom>
        </p:spPr>
      </p:pic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0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it-IT" sz="5000" dirty="0" smtClean="0">
                <a:solidFill>
                  <a:srgbClr val="04617B"/>
                </a:solidFill>
                <a:latin typeface="Calibri" charset="0"/>
              </a:rPr>
              <a:t> </a:t>
            </a:r>
            <a:endParaRPr lang="en-US" altLang="it-IT" sz="5000" dirty="0">
              <a:solidFill>
                <a:srgbClr val="04617B"/>
              </a:solidFill>
              <a:latin typeface="Calibri" charset="0"/>
            </a:endParaRPr>
          </a:p>
        </p:txBody>
      </p:sp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42" y="118536"/>
            <a:ext cx="3168650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159629" y="6265987"/>
            <a:ext cx="181096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b="1" i="1" dirty="0" smtClean="0">
                <a:latin typeface="Arial Black" charset="0"/>
              </a:rPr>
              <a:t>Orienteering</a:t>
            </a:r>
            <a:endParaRPr lang="it-IT" altLang="it-IT" b="1" i="1" dirty="0">
              <a:latin typeface="Arial Black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83" y="4103511"/>
            <a:ext cx="4366413" cy="2120439"/>
          </a:xfrm>
          <a:prstGeom prst="rect">
            <a:avLst/>
          </a:prstGeom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83" y="4779290"/>
            <a:ext cx="1832529" cy="186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701" y="3026361"/>
            <a:ext cx="1754959" cy="185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4574">
            <a:off x="150502" y="1561831"/>
            <a:ext cx="5432513" cy="244463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 bwMode="auto">
          <a:xfrm>
            <a:off x="44340" y="2179748"/>
            <a:ext cx="2664296" cy="349167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it-IT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Microsoft YaHei" charset="-122"/>
              </a:rPr>
              <a:t>Nuova Palestra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904885" y="225757"/>
            <a:ext cx="1407071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b="1" i="1" dirty="0">
                <a:latin typeface="Arial Black" charset="0"/>
              </a:rPr>
              <a:t>Pallavolo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5" y="3520913"/>
            <a:ext cx="4462253" cy="3229607"/>
          </a:xfrm>
          <a:prstGeom prst="rect">
            <a:avLst/>
          </a:prstGeom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413419" y="3682628"/>
            <a:ext cx="1944911" cy="36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b="1" i="1" dirty="0">
                <a:latin typeface="Arial Black" charset="0"/>
              </a:rPr>
              <a:t>Calcio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2905234" y="1994111"/>
            <a:ext cx="5399087" cy="79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95000"/>
              </a:lnSpc>
            </a:pPr>
            <a:r>
              <a:rPr lang="it-IT" altLang="it-IT" sz="2400" b="1" dirty="0">
                <a:latin typeface="Times New Roman" pitchFamily="16" charset="0"/>
              </a:rPr>
              <a:t>   </a:t>
            </a:r>
            <a:r>
              <a:rPr lang="it-IT" altLang="it-IT" sz="2400" b="1" dirty="0">
                <a:solidFill>
                  <a:srgbClr val="FFFF00"/>
                </a:solidFill>
                <a:latin typeface="Times New Roman" pitchFamily="16" charset="0"/>
              </a:rPr>
              <a:t>ALCUNE DELLE ATTIVITA’ </a:t>
            </a:r>
          </a:p>
          <a:p>
            <a:pPr algn="ctr" hangingPunct="1">
              <a:lnSpc>
                <a:spcPct val="171000"/>
              </a:lnSpc>
            </a:pPr>
            <a:r>
              <a:rPr lang="it-IT" altLang="it-IT" sz="2400" b="1" dirty="0" smtClean="0">
                <a:solidFill>
                  <a:srgbClr val="FFFF00"/>
                </a:solidFill>
                <a:latin typeface="Times New Roman" pitchFamily="16" charset="0"/>
              </a:rPr>
              <a:t>SPORTIVE PRATICATE </a:t>
            </a:r>
            <a:endParaRPr lang="it-IT" altLang="it-IT" sz="2400" b="1" dirty="0">
              <a:solidFill>
                <a:srgbClr val="FFFF00"/>
              </a:solidFill>
              <a:latin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8" y="1965884"/>
            <a:ext cx="3390322" cy="472665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670" y="3154363"/>
            <a:ext cx="212090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41067"/>
            <a:ext cx="2212006" cy="38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3" name="AutoShape 7"/>
          <p:cNvSpPr>
            <a:spLocks noChangeArrowheads="1"/>
          </p:cNvSpPr>
          <p:nvPr/>
        </p:nvSpPr>
        <p:spPr bwMode="auto">
          <a:xfrm>
            <a:off x="5563120" y="328284"/>
            <a:ext cx="3595688" cy="2143850"/>
          </a:xfrm>
          <a:prstGeom prst="cloudCallout">
            <a:avLst>
              <a:gd name="adj1" fmla="val -13083"/>
              <a:gd name="adj2" fmla="val 239352"/>
            </a:avLst>
          </a:prstGeom>
          <a:solidFill>
            <a:srgbClr val="DBF5F9"/>
          </a:solidFill>
          <a:ln w="25560" cap="flat">
            <a:solidFill>
              <a:srgbClr val="0B529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000" b="1" i="1">
                <a:solidFill>
                  <a:srgbClr val="FF3333"/>
                </a:solidFill>
                <a:latin typeface="Calibri" charset="0"/>
              </a:rPr>
              <a:t>BISOGNA SAPERSI ORIENTARE PER FARE LE SCELTE GIUSTE:  ALLORA IO DOVE MI ISCRIVO ?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977900" y="750267"/>
            <a:ext cx="3371850" cy="1198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400" b="1" i="1" dirty="0">
                <a:solidFill>
                  <a:srgbClr val="FF0000"/>
                </a:solidFill>
                <a:latin typeface="Constantia" charset="0"/>
              </a:rPr>
              <a:t>IPSIA </a:t>
            </a:r>
            <a:r>
              <a:rPr lang="it-IT" altLang="it-IT" sz="2400" b="1" i="1" dirty="0" smtClean="0">
                <a:solidFill>
                  <a:srgbClr val="FF0000"/>
                </a:solidFill>
                <a:latin typeface="Constantia" charset="0"/>
              </a:rPr>
              <a:t> Apparati Impianti e Servizi Tecnici Industriali</a:t>
            </a:r>
            <a:endParaRPr lang="it-IT" altLang="it-IT" sz="2400" b="1" i="1" dirty="0">
              <a:solidFill>
                <a:srgbClr val="FF0000"/>
              </a:solidFill>
              <a:latin typeface="Constantia" charset="0"/>
            </a:endParaRPr>
          </a:p>
        </p:txBody>
      </p:sp>
      <p:sp>
        <p:nvSpPr>
          <p:cNvPr id="4" name="Freccia a destra 3"/>
          <p:cNvSpPr/>
          <p:nvPr/>
        </p:nvSpPr>
        <p:spPr bwMode="auto">
          <a:xfrm rot="10800000">
            <a:off x="4338984" y="1193147"/>
            <a:ext cx="1457152" cy="61618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12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03649" y="1988840"/>
            <a:ext cx="5544616" cy="4264323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hangingPunct="1"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it-IT" sz="2200" b="1" dirty="0">
                <a:solidFill>
                  <a:srgbClr val="04617B"/>
                </a:solidFill>
                <a:latin typeface="Calibri" charset="0"/>
              </a:rPr>
              <a:t>ITALIANO</a:t>
            </a:r>
            <a:br>
              <a:rPr lang="en-US" altLang="it-IT" sz="2200" b="1" dirty="0">
                <a:solidFill>
                  <a:srgbClr val="04617B"/>
                </a:solidFill>
                <a:latin typeface="Calibri" charset="0"/>
              </a:rPr>
            </a:br>
            <a:r>
              <a:rPr lang="en-US" altLang="it-IT" sz="2200" b="1" dirty="0">
                <a:solidFill>
                  <a:srgbClr val="04617B"/>
                </a:solidFill>
                <a:latin typeface="Calibri" charset="0"/>
              </a:rPr>
              <a:t>STORIA</a:t>
            </a:r>
            <a:br>
              <a:rPr lang="en-US" altLang="it-IT" sz="2200" b="1" dirty="0">
                <a:solidFill>
                  <a:srgbClr val="04617B"/>
                </a:solidFill>
                <a:latin typeface="Calibri" charset="0"/>
              </a:rPr>
            </a:br>
            <a:r>
              <a:rPr lang="en-US" altLang="it-IT" sz="2200" b="1" dirty="0">
                <a:solidFill>
                  <a:srgbClr val="04617B"/>
                </a:solidFill>
                <a:latin typeface="Calibri" charset="0"/>
              </a:rPr>
              <a:t>LINGUA INGLESE</a:t>
            </a:r>
            <a:br>
              <a:rPr lang="en-US" altLang="it-IT" sz="2200" b="1" dirty="0">
                <a:solidFill>
                  <a:srgbClr val="04617B"/>
                </a:solidFill>
                <a:latin typeface="Calibri" charset="0"/>
              </a:rPr>
            </a:br>
            <a:r>
              <a:rPr lang="en-US" altLang="it-IT" sz="2200" b="1" dirty="0">
                <a:solidFill>
                  <a:srgbClr val="04617B"/>
                </a:solidFill>
                <a:latin typeface="Calibri" charset="0"/>
              </a:rPr>
              <a:t/>
            </a:r>
            <a:br>
              <a:rPr lang="en-US" altLang="it-IT" sz="2200" b="1" dirty="0">
                <a:solidFill>
                  <a:srgbClr val="04617B"/>
                </a:solidFill>
                <a:latin typeface="Calibri" charset="0"/>
              </a:rPr>
            </a:br>
            <a:r>
              <a:rPr lang="en-US" altLang="it-IT" sz="2200" b="1" dirty="0">
                <a:solidFill>
                  <a:srgbClr val="04617B"/>
                </a:solidFill>
                <a:latin typeface="Calibri" charset="0"/>
              </a:rPr>
              <a:t>DIRITTO ED ECONOMIA </a:t>
            </a:r>
            <a:br>
              <a:rPr lang="en-US" altLang="it-IT" sz="2200" b="1" dirty="0">
                <a:solidFill>
                  <a:srgbClr val="04617B"/>
                </a:solidFill>
                <a:latin typeface="Calibri" charset="0"/>
              </a:rPr>
            </a:br>
            <a:r>
              <a:rPr lang="en-US" altLang="it-IT" sz="2200" b="1" dirty="0">
                <a:solidFill>
                  <a:srgbClr val="04617B"/>
                </a:solidFill>
                <a:latin typeface="Calibri" charset="0"/>
              </a:rPr>
              <a:t>SCIENZE DELLA TERRA E BIOLOGIA</a:t>
            </a:r>
            <a:br>
              <a:rPr lang="en-US" altLang="it-IT" sz="2200" b="1" dirty="0">
                <a:solidFill>
                  <a:srgbClr val="04617B"/>
                </a:solidFill>
                <a:latin typeface="Calibri" charset="0"/>
              </a:rPr>
            </a:br>
            <a:r>
              <a:rPr lang="en-US" altLang="it-IT" sz="2200" b="1" dirty="0">
                <a:solidFill>
                  <a:srgbClr val="04617B"/>
                </a:solidFill>
                <a:latin typeface="Calibri" charset="0"/>
              </a:rPr>
              <a:t>GEOGRAFIA</a:t>
            </a:r>
            <a:br>
              <a:rPr lang="en-US" altLang="it-IT" sz="2200" b="1" dirty="0">
                <a:solidFill>
                  <a:srgbClr val="04617B"/>
                </a:solidFill>
                <a:latin typeface="Calibri" charset="0"/>
              </a:rPr>
            </a:br>
            <a:r>
              <a:rPr lang="en-US" altLang="it-IT" sz="2200" b="1" dirty="0">
                <a:solidFill>
                  <a:srgbClr val="04617B"/>
                </a:solidFill>
                <a:latin typeface="Calibri" charset="0"/>
              </a:rPr>
              <a:t/>
            </a:r>
            <a:br>
              <a:rPr lang="en-US" altLang="it-IT" sz="2200" b="1" dirty="0">
                <a:solidFill>
                  <a:srgbClr val="04617B"/>
                </a:solidFill>
                <a:latin typeface="Calibri" charset="0"/>
              </a:rPr>
            </a:br>
            <a:r>
              <a:rPr lang="en-US" altLang="it-IT" sz="2200" b="1" dirty="0">
                <a:solidFill>
                  <a:srgbClr val="04617B"/>
                </a:solidFill>
                <a:latin typeface="Calibri" charset="0"/>
              </a:rPr>
              <a:t>MATEMATICA ED INFORMATICA</a:t>
            </a:r>
            <a:br>
              <a:rPr lang="en-US" altLang="it-IT" sz="2200" b="1" dirty="0">
                <a:solidFill>
                  <a:srgbClr val="04617B"/>
                </a:solidFill>
                <a:latin typeface="Calibri" charset="0"/>
              </a:rPr>
            </a:br>
            <a:r>
              <a:rPr lang="en-US" altLang="it-IT" sz="2200" b="1" dirty="0">
                <a:solidFill>
                  <a:srgbClr val="04617B"/>
                </a:solidFill>
                <a:latin typeface="Calibri" charset="0"/>
              </a:rPr>
              <a:t>EDUCAZIONE FISICA</a:t>
            </a:r>
            <a:br>
              <a:rPr lang="en-US" altLang="it-IT" sz="2200" b="1" dirty="0">
                <a:solidFill>
                  <a:srgbClr val="04617B"/>
                </a:solidFill>
                <a:latin typeface="Calibri" charset="0"/>
              </a:rPr>
            </a:br>
            <a:r>
              <a:rPr lang="en-US" altLang="it-IT" sz="2200" b="1" dirty="0">
                <a:solidFill>
                  <a:srgbClr val="04617B"/>
                </a:solidFill>
                <a:latin typeface="Calibri" charset="0"/>
              </a:rPr>
              <a:t>RELIGIONE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-247650"/>
            <a:ext cx="9144000" cy="13096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it-IT" altLang="it-IT" sz="4000" b="1">
                <a:latin typeface="Arial Unicode MS" pitchFamily="32" charset="0"/>
              </a:rPr>
              <a:t>PIANO DI STUDI DEL QUINQUENNIO  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810000" y="1181100"/>
            <a:ext cx="5105400" cy="517525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800" b="1" u="sng">
                <a:latin typeface="Arial Unicode MS" pitchFamily="32" charset="0"/>
              </a:rPr>
              <a:t>M A T E R I E  C O M U N I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75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75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75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13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17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39850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it-IT" sz="4000">
                <a:solidFill>
                  <a:srgbClr val="04617B"/>
                </a:solidFill>
                <a:latin typeface="Calibri" charset="0"/>
              </a:rPr>
              <a:t>ATTIVITA’ E INSEGNAMENTI  DI INDIRIZZO       DEL 1° BIENNIO</a:t>
            </a: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 rot="21060000">
            <a:off x="646343" y="1607346"/>
            <a:ext cx="5181600" cy="85248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500" b="1" dirty="0">
                <a:latin typeface="Arial Unicode MS" pitchFamily="32" charset="0"/>
              </a:rPr>
              <a:t>TECNOLOGIE E TECNICHE DI RAPPRESENTAZIONE GRAFICA 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47900" y="2737809"/>
            <a:ext cx="4648200" cy="47148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500" b="1" dirty="0">
                <a:latin typeface="Arial Unicode MS" pitchFamily="32" charset="0"/>
              </a:rPr>
              <a:t>CHIMICA E FISICA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 rot="20940000">
            <a:off x="3196615" y="3596931"/>
            <a:ext cx="4572000" cy="1119187"/>
          </a:xfrm>
          <a:prstGeom prst="rect">
            <a:avLst/>
          </a:prstGeom>
          <a:solidFill>
            <a:srgbClr val="0070C0"/>
          </a:solidFill>
          <a:ln w="9360" cap="flat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90000"/>
              </a:lnSpc>
            </a:pPr>
            <a:r>
              <a:rPr lang="it-IT" altLang="it-IT" sz="2500" b="1">
                <a:latin typeface="Arial Unicode MS" pitchFamily="32" charset="0"/>
              </a:rPr>
              <a:t>TECNOLOGIE DELL’INFORMAZIONE  E DELLA  COMUNICAZIONE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292725" y="5019675"/>
            <a:ext cx="3505200" cy="1233488"/>
          </a:xfrm>
          <a:prstGeom prst="rect">
            <a:avLst/>
          </a:prstGeom>
          <a:solidFill>
            <a:srgbClr val="00B050"/>
          </a:solidFill>
          <a:ln w="9360" cap="flat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500" b="1">
                <a:latin typeface="Arial Unicode MS" pitchFamily="32" charset="0"/>
              </a:rPr>
              <a:t>LABORATORI TECNOLOGICI ED ESERCITAZIONI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7" dur="75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4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1" dur="1" fill="hold"/>
                                        <p:tgtEl>
                                          <p:spTgt spid="3584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448964"/>
            <a:ext cx="8280920" cy="1292225"/>
          </a:xfrm>
          <a:solidFill>
            <a:srgbClr val="0BD0D9"/>
          </a:solidFill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hangingPunct="1">
              <a:lnSpc>
                <a:spcPct val="11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it-IT" dirty="0">
                <a:solidFill>
                  <a:srgbClr val="FF0000"/>
                </a:solidFill>
                <a:latin typeface="Calibri" charset="0"/>
              </a:rPr>
              <a:t>ATTIVITA’ E INSEGNAMENTI  di INDIRIZZO </a:t>
            </a:r>
            <a:r>
              <a:rPr lang="en-US" altLang="it-IT" dirty="0">
                <a:solidFill>
                  <a:srgbClr val="04617B"/>
                </a:solidFill>
                <a:latin typeface="Calibri" charset="0"/>
              </a:rPr>
              <a:t/>
            </a:r>
            <a:br>
              <a:rPr lang="en-US" altLang="it-IT" dirty="0">
                <a:solidFill>
                  <a:srgbClr val="04617B"/>
                </a:solidFill>
                <a:latin typeface="Calibri" charset="0"/>
              </a:rPr>
            </a:br>
            <a:r>
              <a:rPr lang="en-US" altLang="it-IT" dirty="0" smtClean="0">
                <a:solidFill>
                  <a:srgbClr val="FF0000"/>
                </a:solidFill>
                <a:latin typeface="Calibri" charset="0"/>
              </a:rPr>
              <a:t>TRIENNIO</a:t>
            </a:r>
            <a:endParaRPr lang="en-US" altLang="it-IT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810000" y="1066800"/>
            <a:ext cx="533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10000"/>
              </a:lnSpc>
            </a:pPr>
            <a:r>
              <a:rPr lang="it-IT" altLang="it-IT" sz="2000">
                <a:latin typeface="Arial Unicode MS" pitchFamily="32" charset="0"/>
              </a:rPr>
              <a:t> </a:t>
            </a:r>
            <a:r>
              <a:rPr lang="it-IT" altLang="it-IT" sz="2400">
                <a:latin typeface="Arial Unicode MS" pitchFamily="32" charset="0"/>
              </a:rPr>
              <a:t/>
            </a:r>
            <a:br>
              <a:rPr lang="it-IT" altLang="it-IT" sz="2400">
                <a:latin typeface="Arial Unicode MS" pitchFamily="32" charset="0"/>
              </a:rPr>
            </a:br>
            <a:endParaRPr lang="it-IT" altLang="it-IT" sz="2400">
              <a:latin typeface="Arial Unicode MS" pitchFamily="32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51520" y="2017395"/>
            <a:ext cx="4864100" cy="82232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400" b="1">
                <a:latin typeface="Arial Unicode MS" pitchFamily="32" charset="0"/>
              </a:rPr>
              <a:t>TECNOLOGIE MECCANICHE ED  APPLICAZIONI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 rot="21300000">
            <a:off x="1879963" y="3937007"/>
            <a:ext cx="4267200" cy="1614487"/>
          </a:xfrm>
          <a:prstGeom prst="rect">
            <a:avLst/>
          </a:prstGeom>
          <a:solidFill>
            <a:srgbClr val="009D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800" b="1" dirty="0">
                <a:latin typeface="Arial Unicode MS" pitchFamily="32" charset="0"/>
              </a:rPr>
              <a:t>  </a:t>
            </a:r>
            <a:r>
              <a:rPr lang="it-IT" altLang="it-IT" sz="2400" b="1" dirty="0">
                <a:latin typeface="Arial Unicode MS" pitchFamily="32" charset="0"/>
              </a:rPr>
              <a:t>TECNOLOGIE E TECNICHE DI INSTALLAZIONE E DI MANUTENZIONE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 rot="21420000">
            <a:off x="4856163" y="5551488"/>
            <a:ext cx="4259262" cy="118745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400" b="1">
                <a:latin typeface="Arial Unicode MS" pitchFamily="32" charset="0"/>
              </a:rPr>
              <a:t>LABORATORI TECNOLOGICI  ED ESERCITAZIONI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 rot="660000">
            <a:off x="4292782" y="2841867"/>
            <a:ext cx="4572000" cy="10779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90000"/>
              </a:lnSpc>
            </a:pPr>
            <a:r>
              <a:rPr lang="it-IT" altLang="it-IT" sz="2400" b="1" dirty="0">
                <a:latin typeface="Arial Unicode MS" pitchFamily="32" charset="0"/>
              </a:rPr>
              <a:t> TECNOLOGIE ELETTRICO-ELETTRONICHE ED APPLICAZIONI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7" dur="75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67544" y="404665"/>
            <a:ext cx="7772400" cy="720080"/>
          </a:xfrm>
        </p:spPr>
        <p:txBody>
          <a:bodyPr/>
          <a:lstStyle/>
          <a:p>
            <a:r>
              <a:rPr lang="it-IT" dirty="0" smtClean="0"/>
              <a:t>SBOCCHI PROFESSIONALI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6480720" cy="511256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sz="1800" b="1" dirty="0"/>
              <a:t>ACCESSO AL MONDO DEL LAVORO:</a:t>
            </a:r>
            <a:endParaRPr lang="it-IT" sz="1800" dirty="0"/>
          </a:p>
          <a:p>
            <a:pPr algn="l"/>
            <a:r>
              <a:rPr lang="it-IT" sz="1800" dirty="0"/>
              <a:t>Attività nel settore della manutenzione di apparati e impianti elettrici, elettromeccanici, termici, industriali e civili, e relativi servizi tecnici nei settori produttivi (elettronica, elettrotecnica, meccanica, termotecnica, domotica, ecc.) ;</a:t>
            </a:r>
          </a:p>
          <a:p>
            <a:pPr algn="l"/>
            <a:r>
              <a:rPr lang="it-IT" sz="1800" dirty="0"/>
              <a:t>titolare di impresa installatrice nel settore elettrico, elettronico ed elettromeccanico;</a:t>
            </a:r>
          </a:p>
          <a:p>
            <a:pPr algn="l"/>
            <a:r>
              <a:rPr lang="it-IT" sz="1800" dirty="0"/>
              <a:t>dipendente in Aziende pubbliche e private del medesimo settore</a:t>
            </a:r>
          </a:p>
          <a:p>
            <a:r>
              <a:rPr lang="it-IT" sz="1800" b="1" dirty="0"/>
              <a:t>ACCESSO UNIVERSITÀ:</a:t>
            </a:r>
            <a:endParaRPr lang="it-IT" sz="1800" dirty="0"/>
          </a:p>
          <a:p>
            <a:pPr algn="l"/>
            <a:r>
              <a:rPr lang="it-IT" sz="1800" dirty="0"/>
              <a:t>Accesso a tutte le facoltà universitarie con particolare riferimento ai corsi di laurea in Ingegneria Elettrico Elettronico, Ingegneria dell’Automazione e ai corsi post-diploma e di istruzione tecnica superiore (alta formazione).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I.T.P. nella scuola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9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853">
            <a:off x="4121249" y="80155"/>
            <a:ext cx="2611471" cy="36368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073">
            <a:off x="202766" y="888390"/>
            <a:ext cx="2806695" cy="272360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8013" cy="1141413"/>
          </a:xfrm>
        </p:spPr>
        <p:txBody>
          <a:bodyPr/>
          <a:lstStyle/>
          <a:p>
            <a:r>
              <a:rPr lang="it-IT" dirty="0" smtClean="0"/>
              <a:t>Alcuni ns. ex alunni inseriti nel mondo del lavoro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 bwMode="auto">
          <a:xfrm>
            <a:off x="301156" y="2851423"/>
            <a:ext cx="2016224" cy="4452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Microsoft YaHei" charset="-122"/>
              </a:rPr>
              <a:t>TOTARO</a:t>
            </a:r>
            <a:r>
              <a:rPr kumimoji="0" lang="it-IT" sz="1400" b="0" i="0" u="none" strike="noStrike" cap="none" normalizeH="0" dirty="0" smtClean="0">
                <a:ln>
                  <a:noFill/>
                </a:ln>
                <a:effectLst/>
                <a:latin typeface="Arial" charset="0"/>
                <a:ea typeface="Microsoft YaHei" charset="-122"/>
              </a:rPr>
              <a:t> Lucia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sz="1400" baseline="0" dirty="0" smtClean="0">
                <a:latin typeface="Arial" charset="0"/>
                <a:ea typeface="Microsoft YaHei" charset="-122"/>
              </a:rPr>
              <a:t>Insegnante</a:t>
            </a:r>
            <a:r>
              <a:rPr lang="it-IT" sz="1400" dirty="0" smtClean="0">
                <a:latin typeface="Arial" charset="0"/>
                <a:ea typeface="Microsoft YaHei" charset="-122"/>
              </a:rPr>
              <a:t> T.P.</a:t>
            </a:r>
            <a:endParaRPr kumimoji="0" lang="it-IT" sz="14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7" name="Rettangolo 6"/>
          <p:cNvSpPr/>
          <p:nvPr/>
        </p:nvSpPr>
        <p:spPr bwMode="auto">
          <a:xfrm>
            <a:off x="3313501" y="1147758"/>
            <a:ext cx="2009346" cy="5040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sz="1400" dirty="0" smtClean="0">
                <a:latin typeface="Arial" charset="0"/>
                <a:ea typeface="Microsoft YaHei" charset="-122"/>
              </a:rPr>
              <a:t>MASUCCI Alessandro</a:t>
            </a: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Microsoft YaHei" charset="-122"/>
              </a:rPr>
              <a:t>Tecnico FF.SS.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29" y="1008890"/>
            <a:ext cx="2348984" cy="324512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08">
            <a:off x="593547" y="3699442"/>
            <a:ext cx="2565357" cy="295918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18">
            <a:off x="5712016" y="3468093"/>
            <a:ext cx="2815057" cy="314096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auto">
          <a:xfrm>
            <a:off x="1122227" y="6144832"/>
            <a:ext cx="2016224" cy="4452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sz="1400" dirty="0" smtClean="0">
                <a:latin typeface="Arial" charset="0"/>
                <a:ea typeface="Microsoft YaHei" charset="-122"/>
              </a:rPr>
              <a:t>MESCIA Renato</a:t>
            </a:r>
            <a:endParaRPr kumimoji="0" lang="it-IT" sz="1400" b="0" i="0" u="none" strike="noStrike" cap="none" normalizeH="0" dirty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sz="1400" baseline="0" dirty="0" smtClean="0">
                <a:latin typeface="Arial" charset="0"/>
                <a:ea typeface="Microsoft YaHei" charset="-122"/>
              </a:rPr>
              <a:t>Tecnico TERNA</a:t>
            </a:r>
            <a:endParaRPr kumimoji="0" lang="it-IT" sz="14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3" name="Rettangolo 12"/>
          <p:cNvSpPr/>
          <p:nvPr/>
        </p:nvSpPr>
        <p:spPr bwMode="auto">
          <a:xfrm>
            <a:off x="6668989" y="5842403"/>
            <a:ext cx="2016224" cy="4452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Microsoft YaHei" charset="-122"/>
              </a:rPr>
              <a:t>DELLA VISTA Simone</a:t>
            </a:r>
            <a:endParaRPr kumimoji="0" lang="it-IT" sz="1400" b="0" i="0" u="none" strike="noStrike" cap="none" normalizeH="0" dirty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sz="1400" baseline="0" dirty="0" smtClean="0">
                <a:latin typeface="Arial" charset="0"/>
                <a:ea typeface="Microsoft YaHei" charset="-122"/>
              </a:rPr>
              <a:t>Tecnico FF.SS.</a:t>
            </a:r>
            <a:endParaRPr kumimoji="0" lang="it-IT" sz="14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5" name="Rettangolo 14"/>
          <p:cNvSpPr/>
          <p:nvPr/>
        </p:nvSpPr>
        <p:spPr bwMode="auto">
          <a:xfrm>
            <a:off x="6889598" y="3436377"/>
            <a:ext cx="2016224" cy="4452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Microsoft YaHei" charset="-122"/>
              </a:rPr>
              <a:t>SCHIAVONE Gaetano</a:t>
            </a:r>
            <a:endParaRPr kumimoji="0" lang="it-IT" sz="1400" b="0" i="0" u="none" strike="noStrike" cap="none" normalizeH="0" dirty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sz="1400" baseline="0" dirty="0" smtClean="0">
                <a:latin typeface="Arial" charset="0"/>
                <a:ea typeface="Microsoft YaHei" charset="-122"/>
              </a:rPr>
              <a:t>Tecnico FF.SS.</a:t>
            </a:r>
            <a:r>
              <a:rPr lang="it-IT" sz="1400" dirty="0" smtClean="0">
                <a:latin typeface="Arial" charset="0"/>
                <a:ea typeface="Microsoft YaHei" charset="-122"/>
              </a:rPr>
              <a:t>.</a:t>
            </a:r>
            <a:endParaRPr kumimoji="0" lang="it-IT" sz="14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780">
            <a:off x="2441020" y="2083100"/>
            <a:ext cx="2934927" cy="220486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464" y="4141957"/>
            <a:ext cx="2365351" cy="2314619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 bwMode="auto">
          <a:xfrm>
            <a:off x="4325535" y="4141957"/>
            <a:ext cx="2016224" cy="836163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Microsoft YaHei" charset="-122"/>
              </a:rPr>
              <a:t>COTOIA Luigi</a:t>
            </a:r>
            <a:endParaRPr kumimoji="0" lang="it-IT" sz="1400" b="0" i="0" u="none" strike="noStrike" cap="none" normalizeH="0" dirty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sz="1400" baseline="0" dirty="0" smtClean="0">
                <a:latin typeface="Arial" charset="0"/>
                <a:ea typeface="Microsoft YaHei" charset="-122"/>
              </a:rPr>
              <a:t>Tecnico POLIGRAFICO –ZECCA </a:t>
            </a:r>
            <a:r>
              <a:rPr lang="it-IT" sz="1400" baseline="0" dirty="0" err="1" smtClean="0">
                <a:latin typeface="Arial" charset="0"/>
                <a:ea typeface="Microsoft YaHei" charset="-122"/>
              </a:rPr>
              <a:t>d.S</a:t>
            </a:r>
            <a:r>
              <a:rPr lang="it-IT" sz="1400" baseline="0" dirty="0" smtClean="0">
                <a:latin typeface="Arial" charset="0"/>
                <a:ea typeface="Microsoft YaHei" charset="-122"/>
              </a:rPr>
              <a:t>.</a:t>
            </a:r>
            <a:r>
              <a:rPr lang="it-IT" sz="1400" dirty="0" smtClean="0">
                <a:latin typeface="Arial" charset="0"/>
                <a:ea typeface="Microsoft YaHei" charset="-122"/>
              </a:rPr>
              <a:t>.</a:t>
            </a:r>
            <a:endParaRPr kumimoji="0" lang="it-IT" sz="14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6" name="Rettangolo 15"/>
          <p:cNvSpPr/>
          <p:nvPr/>
        </p:nvSpPr>
        <p:spPr bwMode="auto">
          <a:xfrm>
            <a:off x="2685421" y="3566540"/>
            <a:ext cx="2016224" cy="44525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sz="1400" dirty="0" smtClean="0">
                <a:latin typeface="Arial" charset="0"/>
                <a:ea typeface="Microsoft YaHei" charset="-122"/>
              </a:rPr>
              <a:t>TOTARO Gianluca</a:t>
            </a:r>
            <a:endParaRPr kumimoji="0" lang="it-IT" sz="1400" b="0" i="0" u="none" strike="noStrike" cap="none" normalizeH="0" dirty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sz="1400" baseline="0" dirty="0" smtClean="0">
                <a:latin typeface="Arial" charset="0"/>
                <a:ea typeface="Microsoft YaHei" charset="-122"/>
              </a:rPr>
              <a:t>Tecnico </a:t>
            </a:r>
            <a:r>
              <a:rPr lang="it-IT" sz="1400" dirty="0" smtClean="0">
                <a:latin typeface="Arial" charset="0"/>
                <a:ea typeface="Microsoft YaHei" charset="-122"/>
              </a:rPr>
              <a:t>FF.SS.</a:t>
            </a:r>
            <a:endParaRPr kumimoji="0" lang="it-IT" sz="14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719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28433" y="116633"/>
            <a:ext cx="7211920" cy="576064"/>
          </a:xfrm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lIns="92160" tIns="46080" rIns="92160" bIns="46080"/>
          <a:lstStyle/>
          <a:p>
            <a:pPr algn="ctr"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it-IT" sz="2800" dirty="0">
                <a:solidFill>
                  <a:srgbClr val="FF9900"/>
                </a:solidFill>
                <a:latin typeface="Calibri" charset="0"/>
              </a:rPr>
              <a:t>ISTITUTO   </a:t>
            </a:r>
            <a:r>
              <a:rPr lang="en-US" altLang="it-IT" sz="2800" dirty="0" smtClean="0">
                <a:solidFill>
                  <a:srgbClr val="FF9900"/>
                </a:solidFill>
                <a:latin typeface="Calibri" charset="0"/>
              </a:rPr>
              <a:t>OMNICOMPRENSIVO </a:t>
            </a:r>
            <a:r>
              <a:rPr lang="en-US" altLang="it-IT" sz="2800" dirty="0" err="1" smtClean="0">
                <a:solidFill>
                  <a:srgbClr val="FF9900"/>
                </a:solidFill>
                <a:latin typeface="Calibri" charset="0"/>
              </a:rPr>
              <a:t>Bovino</a:t>
            </a:r>
            <a:endParaRPr lang="en-US" altLang="it-IT" sz="2800" dirty="0">
              <a:solidFill>
                <a:srgbClr val="FF9900"/>
              </a:solidFill>
              <a:latin typeface="Calibri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23528" y="620688"/>
            <a:ext cx="7235825" cy="3743325"/>
          </a:xfrm>
          <a:ln/>
        </p:spPr>
        <p:txBody>
          <a:bodyPr lIns="92160" tIns="46080" rIns="92160" bIns="46080"/>
          <a:lstStyle/>
          <a:p>
            <a:pPr marL="0" indent="0" hangingPunct="1">
              <a:lnSpc>
                <a:spcPct val="100000"/>
              </a:lnSpc>
              <a:spcAft>
                <a:spcPct val="0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it-IT" altLang="it-IT" sz="2800" b="1" dirty="0" smtClean="0">
                <a:solidFill>
                  <a:srgbClr val="FF0000"/>
                </a:solidFill>
                <a:latin typeface="Calibri" charset="0"/>
              </a:rPr>
              <a:t>I</a:t>
            </a:r>
            <a:r>
              <a:rPr lang="it-IT" altLang="it-IT" sz="2800" b="1" dirty="0">
                <a:solidFill>
                  <a:srgbClr val="FF0000"/>
                </a:solidFill>
                <a:latin typeface="Calibri" charset="0"/>
              </a:rPr>
              <a:t>. P. S. I. A. </a:t>
            </a:r>
            <a:endParaRPr lang="it-IT" altLang="it-IT" sz="2800" b="1" dirty="0" smtClean="0">
              <a:solidFill>
                <a:srgbClr val="FF0000"/>
              </a:solidFill>
              <a:latin typeface="Calibri" charset="0"/>
            </a:endParaRPr>
          </a:p>
          <a:p>
            <a:pPr marL="0" indent="0" hangingPunct="1">
              <a:lnSpc>
                <a:spcPct val="100000"/>
              </a:lnSpc>
              <a:spcAft>
                <a:spcPct val="0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it-IT" altLang="it-IT" sz="2800" b="1" dirty="0" smtClean="0">
                <a:solidFill>
                  <a:srgbClr val="FF0000"/>
                </a:solidFill>
                <a:latin typeface="Calibri" charset="0"/>
              </a:rPr>
              <a:t>MANUTENZIONE </a:t>
            </a:r>
            <a:r>
              <a:rPr lang="it-IT" altLang="it-IT" sz="2800" b="1" dirty="0">
                <a:solidFill>
                  <a:srgbClr val="FF0000"/>
                </a:solidFill>
                <a:latin typeface="Calibri" charset="0"/>
              </a:rPr>
              <a:t>E ASSISTENZA TECNICA</a:t>
            </a:r>
          </a:p>
          <a:p>
            <a:pPr marL="215900" indent="-21590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it-IT" altLang="it-IT" sz="2800" dirty="0">
                <a:solidFill>
                  <a:srgbClr val="FFFF99"/>
                </a:solidFill>
                <a:latin typeface="Calibri" charset="0"/>
              </a:rPr>
              <a:t>Sede di </a:t>
            </a:r>
            <a:r>
              <a:rPr lang="it-IT" altLang="it-IT" sz="2800" dirty="0" smtClean="0">
                <a:solidFill>
                  <a:srgbClr val="FFFF99"/>
                </a:solidFill>
                <a:latin typeface="Calibri" charset="0"/>
              </a:rPr>
              <a:t>Bovino   tel.0881.961489</a:t>
            </a:r>
            <a:endParaRPr lang="it-IT" altLang="it-IT" sz="2800" dirty="0">
              <a:solidFill>
                <a:srgbClr val="FFFF99"/>
              </a:solidFill>
              <a:latin typeface="Calibri" charset="0"/>
            </a:endParaRPr>
          </a:p>
          <a:p>
            <a:pPr marL="215900" indent="-21590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it-IT" altLang="it-IT" sz="2800" dirty="0">
              <a:solidFill>
                <a:srgbClr val="FFFF99"/>
              </a:solidFill>
              <a:latin typeface="Calibri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78548"/>
            <a:ext cx="6408712" cy="477093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75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75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5" dur="75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207963"/>
            <a:ext cx="9136062" cy="706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0243" name="AutoShape 3"/>
          <p:cNvCxnSpPr>
            <a:cxnSpLocks noChangeShapeType="1"/>
          </p:cNvCxnSpPr>
          <p:nvPr/>
        </p:nvCxnSpPr>
        <p:spPr bwMode="auto">
          <a:xfrm rot="16200000" flipV="1">
            <a:off x="5053806" y="3940969"/>
            <a:ext cx="471488" cy="349250"/>
          </a:xfrm>
          <a:prstGeom prst="bentConnector3">
            <a:avLst>
              <a:gd name="adj1" fmla="val 49958"/>
            </a:avLst>
          </a:prstGeom>
          <a:noFill/>
          <a:ln w="22320" cap="flat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244" name="AutoShape 4"/>
          <p:cNvCxnSpPr>
            <a:cxnSpLocks noChangeShapeType="1"/>
          </p:cNvCxnSpPr>
          <p:nvPr/>
        </p:nvCxnSpPr>
        <p:spPr bwMode="auto">
          <a:xfrm flipV="1">
            <a:off x="3282950" y="3948113"/>
            <a:ext cx="615950" cy="376237"/>
          </a:xfrm>
          <a:prstGeom prst="bentConnector3">
            <a:avLst>
              <a:gd name="adj1" fmla="val 50028"/>
            </a:avLst>
          </a:prstGeom>
          <a:noFill/>
          <a:ln w="22320" cap="flat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245" name="AutoShape 5"/>
          <p:cNvCxnSpPr>
            <a:cxnSpLocks noChangeShapeType="1"/>
          </p:cNvCxnSpPr>
          <p:nvPr/>
        </p:nvCxnSpPr>
        <p:spPr bwMode="auto">
          <a:xfrm rot="16200000" flipV="1">
            <a:off x="3879056" y="4779169"/>
            <a:ext cx="2422525" cy="623888"/>
          </a:xfrm>
          <a:prstGeom prst="bentConnector3">
            <a:avLst>
              <a:gd name="adj1" fmla="val 49991"/>
            </a:avLst>
          </a:prstGeom>
          <a:noFill/>
          <a:ln w="22320" cap="flat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995488" y="65088"/>
            <a:ext cx="5334000" cy="706432"/>
          </a:xfrm>
          <a:prstGeom prst="rect">
            <a:avLst/>
          </a:prstGeom>
          <a:solidFill>
            <a:srgbClr val="10CF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4000" i="1" dirty="0" smtClean="0">
                <a:solidFill>
                  <a:srgbClr val="FFFFFF"/>
                </a:solidFill>
                <a:latin typeface="Arial Unicode MS" pitchFamily="32" charset="0"/>
              </a:rPr>
              <a:t>il  nostro territorio</a:t>
            </a:r>
            <a:endParaRPr lang="it-IT" altLang="it-IT" sz="4000" i="1" dirty="0">
              <a:solidFill>
                <a:srgbClr val="FFFFFF"/>
              </a:solidFill>
              <a:latin typeface="Arial Unicode MS" pitchFamily="32" charset="0"/>
            </a:endParaRPr>
          </a:p>
        </p:txBody>
      </p:sp>
      <p:cxnSp>
        <p:nvCxnSpPr>
          <p:cNvPr id="10247" name="AutoShape 7"/>
          <p:cNvCxnSpPr>
            <a:cxnSpLocks noChangeShapeType="1"/>
          </p:cNvCxnSpPr>
          <p:nvPr/>
        </p:nvCxnSpPr>
        <p:spPr bwMode="auto">
          <a:xfrm rot="10800000" flipV="1">
            <a:off x="5402264" y="2195513"/>
            <a:ext cx="1619251" cy="1127124"/>
          </a:xfrm>
          <a:prstGeom prst="bentConnector3">
            <a:avLst>
              <a:gd name="adj1" fmla="val 50000"/>
            </a:avLst>
          </a:prstGeom>
          <a:noFill/>
          <a:ln w="22320" cap="flat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5464175" y="1504950"/>
            <a:ext cx="3597275" cy="50641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9080" cap="flat">
            <a:solidFill>
              <a:srgbClr val="99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400" b="1" i="1">
                <a:latin typeface="Constantia" charset="0"/>
              </a:rPr>
              <a:t>CASTELLUCCIO dei S.</a:t>
            </a: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5111750" y="4248150"/>
            <a:ext cx="2063750" cy="50641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9080" cap="flat">
            <a:solidFill>
              <a:srgbClr val="99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400" b="1" i="1">
                <a:latin typeface="Constantia" charset="0"/>
              </a:rPr>
              <a:t>DELICETO</a:t>
            </a:r>
          </a:p>
        </p:txBody>
      </p:sp>
      <p:sp>
        <p:nvSpPr>
          <p:cNvPr id="10250" name="AutoShape 10"/>
          <p:cNvSpPr>
            <a:spLocks noChangeArrowheads="1"/>
          </p:cNvSpPr>
          <p:nvPr/>
        </p:nvSpPr>
        <p:spPr bwMode="auto">
          <a:xfrm>
            <a:off x="3273234" y="6132512"/>
            <a:ext cx="2063750" cy="50641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9080" cap="flat">
            <a:solidFill>
              <a:srgbClr val="99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400" b="1" i="1" dirty="0">
                <a:latin typeface="Constantia" charset="0"/>
              </a:rPr>
              <a:t>ACCADIA</a:t>
            </a:r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>
            <a:off x="2490788" y="4402138"/>
            <a:ext cx="1517650" cy="50641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19080" cap="flat">
            <a:solidFill>
              <a:srgbClr val="99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400" b="1" i="1">
                <a:latin typeface="Constantia" charset="0"/>
              </a:rPr>
              <a:t>PANNI</a:t>
            </a:r>
          </a:p>
        </p:txBody>
      </p:sp>
      <p:sp>
        <p:nvSpPr>
          <p:cNvPr id="2" name="Stella a 6 punte 1"/>
          <p:cNvSpPr/>
          <p:nvPr/>
        </p:nvSpPr>
        <p:spPr bwMode="auto">
          <a:xfrm>
            <a:off x="3898900" y="3051968"/>
            <a:ext cx="1331838" cy="1012032"/>
          </a:xfrm>
          <a:prstGeom prst="star6">
            <a:avLst/>
          </a:prstGeom>
          <a:gradFill flip="none" rotWithShape="1">
            <a:gsLst>
              <a:gs pos="0">
                <a:srgbClr val="00B8FF">
                  <a:tint val="66000"/>
                  <a:satMod val="160000"/>
                </a:srgbClr>
              </a:gs>
              <a:gs pos="50000">
                <a:srgbClr val="00B8FF">
                  <a:tint val="44500"/>
                  <a:satMod val="160000"/>
                </a:srgbClr>
              </a:gs>
              <a:gs pos="100000">
                <a:srgbClr val="00B8FF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dirty="0" smtClean="0"/>
              <a:t>Bovino</a:t>
            </a:r>
            <a:endParaRPr kumimoji="0" lang="it-IT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19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2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26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29" dur="75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32" dur="75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36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40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43" dur="75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273425" y="1661048"/>
            <a:ext cx="53689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90000"/>
              </a:lnSpc>
              <a:buClr>
                <a:srgbClr val="FF0000"/>
              </a:buClr>
              <a:buSzPct val="45000"/>
              <a:buFont typeface="Symbol" charset="2"/>
              <a:buChar char=""/>
            </a:pPr>
            <a:r>
              <a:rPr lang="it-IT" altLang="it-IT" sz="2400" b="1" dirty="0"/>
              <a:t>Comunicazione nella madrelingua</a:t>
            </a: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-300038"/>
            <a:ext cx="9144000" cy="1736726"/>
          </a:xfrm>
          <a:prstGeom prst="rect">
            <a:avLst/>
          </a:prstGeom>
          <a:solidFill>
            <a:srgbClr val="85DFD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50000"/>
              </a:lnSpc>
            </a:pPr>
            <a:r>
              <a:rPr lang="it-IT" altLang="it-IT" sz="2400" b="1" i="1" dirty="0"/>
              <a:t>O G </a:t>
            </a:r>
            <a:r>
              <a:rPr lang="it-IT" altLang="it-IT" sz="2400" b="1" i="1" dirty="0" err="1" smtClean="0"/>
              <a:t>G</a:t>
            </a:r>
            <a:r>
              <a:rPr lang="it-IT" altLang="it-IT" sz="2400" b="1" i="1" dirty="0" smtClean="0"/>
              <a:t> </a:t>
            </a:r>
            <a:r>
              <a:rPr lang="it-IT" altLang="it-IT" sz="2400" b="1" i="1" dirty="0"/>
              <a:t>I   S I   R I C H I E D O N O</a:t>
            </a:r>
          </a:p>
          <a:p>
            <a:pPr algn="ctr" hangingPunct="1">
              <a:lnSpc>
                <a:spcPct val="150000"/>
              </a:lnSpc>
            </a:pPr>
            <a:r>
              <a:rPr lang="it-IT" altLang="it-IT" sz="2400" b="1" i="1" dirty="0"/>
              <a:t>OTTO COMPETENZE </a:t>
            </a:r>
            <a:r>
              <a:rPr lang="it-IT" altLang="it-IT" sz="2400" b="1" i="1" dirty="0" smtClean="0"/>
              <a:t>CHIAVE</a:t>
            </a:r>
          </a:p>
          <a:p>
            <a:pPr algn="ctr" hangingPunct="1">
              <a:lnSpc>
                <a:spcPct val="150000"/>
              </a:lnSpc>
            </a:pPr>
            <a:r>
              <a:rPr lang="it-IT" altLang="it-IT" sz="2400" b="1" i="1" dirty="0" smtClean="0"/>
              <a:t>Fatte proprie dall’ Istituto Omnicomprensivo</a:t>
            </a:r>
            <a:endParaRPr lang="it-IT" altLang="it-IT" sz="2400" b="1" i="1" dirty="0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-3711575" y="-381000"/>
            <a:ext cx="184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271838" y="2287588"/>
            <a:ext cx="5688012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90000"/>
              </a:lnSpc>
              <a:buClr>
                <a:srgbClr val="FF0000"/>
              </a:buClr>
              <a:buSzPct val="45000"/>
              <a:buFont typeface="Symbol" charset="2"/>
              <a:buChar char=""/>
            </a:pPr>
            <a:r>
              <a:rPr lang="it-IT" altLang="it-IT" sz="2400" b="1" dirty="0"/>
              <a:t>Comunicazione nelle lingue straniere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271838" y="3024188"/>
            <a:ext cx="59499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90000"/>
              </a:lnSpc>
              <a:buClr>
                <a:srgbClr val="FF0000"/>
              </a:buClr>
              <a:buSzPct val="45000"/>
              <a:buFont typeface="Symbol" charset="2"/>
              <a:buChar char=""/>
            </a:pPr>
            <a:r>
              <a:rPr lang="it-IT" altLang="it-IT" sz="2400" b="1"/>
              <a:t>Competenza</a:t>
            </a:r>
            <a:r>
              <a:rPr lang="it-IT" altLang="it-IT" sz="2400"/>
              <a:t> </a:t>
            </a:r>
            <a:r>
              <a:rPr lang="it-IT" altLang="it-IT" sz="2400" b="1"/>
              <a:t>matematica e scientifica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271838" y="3476625"/>
            <a:ext cx="45720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90000"/>
              </a:lnSpc>
              <a:buClr>
                <a:srgbClr val="FF0000"/>
              </a:buClr>
              <a:buSzPct val="45000"/>
              <a:buFont typeface="Symbol" charset="2"/>
              <a:buChar char=""/>
            </a:pPr>
            <a:r>
              <a:rPr lang="it-IT" altLang="it-IT" sz="2400" b="1"/>
              <a:t>Competenza digitale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274888"/>
            <a:ext cx="25146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260725" y="3887788"/>
            <a:ext cx="4587875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Clr>
                <a:srgbClr val="FF0000"/>
              </a:buClr>
              <a:buSzPct val="45000"/>
              <a:buFont typeface="Symbol" charset="2"/>
              <a:buChar char=""/>
            </a:pPr>
            <a:r>
              <a:rPr lang="it-IT" altLang="it-IT" sz="2400" b="1"/>
              <a:t>Imparare ad apprendere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3273425" y="4376738"/>
            <a:ext cx="5127625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Clr>
                <a:srgbClr val="FF0000"/>
              </a:buClr>
              <a:buSzPct val="45000"/>
              <a:buFont typeface="Symbol" charset="2"/>
              <a:buChar char=""/>
            </a:pPr>
            <a:r>
              <a:rPr lang="it-IT" altLang="it-IT" sz="2400" b="1"/>
              <a:t>Competenze sociali e  civiche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3240088" y="4824413"/>
            <a:ext cx="5926137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Clr>
                <a:srgbClr val="FF0000"/>
              </a:buClr>
              <a:buSzPct val="45000"/>
              <a:buFont typeface="Symbol" charset="2"/>
              <a:buChar char=""/>
            </a:pPr>
            <a:r>
              <a:rPr lang="it-IT" altLang="it-IT" sz="2400" b="1"/>
              <a:t>Spirito di iniziativa e imprenditorialità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3216275" y="5400675"/>
            <a:ext cx="6359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Clr>
                <a:srgbClr val="FF0000"/>
              </a:buClr>
              <a:buSzPct val="45000"/>
              <a:buFont typeface="Symbol" charset="2"/>
              <a:buChar char=""/>
            </a:pPr>
            <a:r>
              <a:rPr lang="it-IT" altLang="it-IT" sz="2400" b="1" dirty="0"/>
              <a:t>Consapevolezza ed espressione culturale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 additive="repl"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1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8922022" cy="5486301"/>
          </a:xfr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43608" y="0"/>
            <a:ext cx="7280275" cy="112474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/>
        </p:spPr>
        <p:txBody>
          <a:bodyPr lIns="90000" tIns="576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95000"/>
              </a:lnSpc>
            </a:pPr>
            <a:r>
              <a:rPr lang="it-IT" altLang="it-IT" b="1" dirty="0">
                <a:solidFill>
                  <a:srgbClr val="FF0000"/>
                </a:solidFill>
                <a:latin typeface="Times New Roman" pitchFamily="16" charset="0"/>
              </a:rPr>
              <a:t>La specializzazione</a:t>
            </a:r>
          </a:p>
          <a:p>
            <a:pPr algn="ctr" hangingPunct="1">
              <a:lnSpc>
                <a:spcPct val="95000"/>
              </a:lnSpc>
            </a:pPr>
            <a:r>
              <a:rPr lang="it-IT" altLang="it-IT" b="1" dirty="0">
                <a:solidFill>
                  <a:srgbClr val="FF0000"/>
                </a:solidFill>
                <a:latin typeface="Times New Roman" pitchFamily="16" charset="0"/>
              </a:rPr>
              <a:t>che il nostro istituto ti offre per il mondo del lavoro   è </a:t>
            </a:r>
          </a:p>
          <a:p>
            <a:pPr algn="ctr" hangingPunct="1">
              <a:lnSpc>
                <a:spcPct val="95000"/>
              </a:lnSpc>
            </a:pPr>
            <a:r>
              <a:rPr lang="it-IT" altLang="it-IT" b="1" dirty="0">
                <a:solidFill>
                  <a:schemeClr val="tx1"/>
                </a:solidFill>
                <a:latin typeface="Times New Roman" pitchFamily="16" charset="0"/>
              </a:rPr>
              <a:t>TECNICO MANUTENTORE IN</a:t>
            </a:r>
          </a:p>
          <a:p>
            <a:pPr algn="ctr" hangingPunct="1">
              <a:lnSpc>
                <a:spcPct val="95000"/>
              </a:lnSpc>
            </a:pPr>
            <a:r>
              <a:rPr lang="it-IT" altLang="it-IT" b="1" dirty="0">
                <a:solidFill>
                  <a:schemeClr val="tx1"/>
                </a:solidFill>
                <a:latin typeface="Times New Roman" pitchFamily="16" charset="0"/>
              </a:rPr>
              <a:t>ELETTROTECNICA-ELETTRONICA-MECCANICA</a:t>
            </a:r>
          </a:p>
        </p:txBody>
      </p:sp>
    </p:spTree>
    <p:extLst>
      <p:ext uri="{BB962C8B-B14F-4D97-AF65-F5344CB8AC3E}">
        <p14:creationId xmlns:p14="http://schemas.microsoft.com/office/powerpoint/2010/main" val="39687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4681538" cy="6858000"/>
          </a:xfrm>
          <a:prstGeom prst="rect">
            <a:avLst/>
          </a:prstGeom>
          <a:solidFill>
            <a:srgbClr val="FF9933">
              <a:alpha val="39999"/>
            </a:srgbClr>
          </a:solidFill>
          <a:ln w="9360" cap="flat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endParaRPr lang="it-IT" altLang="it-IT" sz="3600" b="1" i="1">
              <a:latin typeface="Arial Unicode MS" pitchFamily="32" charset="0"/>
            </a:endParaRPr>
          </a:p>
          <a:p>
            <a:pPr algn="ctr" hangingPunct="1">
              <a:lnSpc>
                <a:spcPct val="100000"/>
              </a:lnSpc>
            </a:pPr>
            <a:endParaRPr lang="it-IT" altLang="it-IT" sz="3600" b="1" i="1">
              <a:latin typeface="Arial Unicode MS" pitchFamily="32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17500" y="322263"/>
            <a:ext cx="40322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400" b="1" i="1">
                <a:latin typeface="Arial Unicode MS" pitchFamily="32" charset="0"/>
              </a:rPr>
              <a:t>L’IMPORTANZA DELL’ELETTROTECNICA E DELLA MECCANICA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665663" y="384175"/>
            <a:ext cx="4478337" cy="611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just" hangingPunct="1">
              <a:lnSpc>
                <a:spcPct val="100000"/>
              </a:lnSpc>
              <a:spcAft>
                <a:spcPts val="300"/>
              </a:spcAft>
            </a:pPr>
            <a:r>
              <a:rPr lang="it-IT" altLang="it-IT" sz="2400" dirty="0">
                <a:solidFill>
                  <a:srgbClr val="FFFF00"/>
                </a:solidFill>
                <a:latin typeface="Arial Unicode MS" pitchFamily="32" charset="0"/>
              </a:rPr>
              <a:t>Siamo abituati a convivere con elettrodomestici, computer e</a:t>
            </a:r>
          </a:p>
          <a:p>
            <a:pPr algn="just" hangingPunct="1">
              <a:lnSpc>
                <a:spcPct val="100000"/>
              </a:lnSpc>
              <a:spcAft>
                <a:spcPts val="300"/>
              </a:spcAft>
            </a:pPr>
            <a:r>
              <a:rPr lang="it-IT" altLang="it-IT" sz="2400" dirty="0">
                <a:solidFill>
                  <a:srgbClr val="FFFF00"/>
                </a:solidFill>
                <a:latin typeface="Arial Unicode MS" pitchFamily="32" charset="0"/>
              </a:rPr>
              <a:t>molti altri servizi, basati su meccanismi che funzionano grazie all’energia elettrica.</a:t>
            </a:r>
          </a:p>
          <a:p>
            <a:pPr algn="just" hangingPunct="1">
              <a:lnSpc>
                <a:spcPct val="100000"/>
              </a:lnSpc>
              <a:spcAft>
                <a:spcPts val="300"/>
              </a:spcAft>
            </a:pPr>
            <a:r>
              <a:rPr lang="it-IT" altLang="it-IT" sz="2400" dirty="0">
                <a:solidFill>
                  <a:srgbClr val="FFFF00"/>
                </a:solidFill>
                <a:latin typeface="Arial Unicode MS" pitchFamily="32" charset="0"/>
              </a:rPr>
              <a:t>Questa convivenza è ormai così "naturale" che percepiamo il ruolo dell’energia elettrica e dell’energia meccanica, in tutta la loro importanza, solo quando, per qualche imprevisto, la corrente elettrica viene a mancare, e intorno</a:t>
            </a:r>
          </a:p>
          <a:p>
            <a:pPr algn="just" hangingPunct="1">
              <a:lnSpc>
                <a:spcPct val="100000"/>
              </a:lnSpc>
              <a:spcAft>
                <a:spcPts val="300"/>
              </a:spcAft>
            </a:pPr>
            <a:r>
              <a:rPr lang="it-IT" altLang="it-IT" sz="2400" dirty="0">
                <a:solidFill>
                  <a:srgbClr val="FFFF00"/>
                </a:solidFill>
                <a:latin typeface="Arial Unicode MS" pitchFamily="32" charset="0"/>
              </a:rPr>
              <a:t>a noi tutto si spegne, oppure  quando non ci parte la macchina.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24000"/>
            <a:ext cx="3549650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9" dur="1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3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27" dur="1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30" dur="1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5" name="AutoShape 1"/>
          <p:cNvGraphicFramePr>
            <a:graphicFrameLocks noChangeAspect="1"/>
          </p:cNvGraphicFramePr>
          <p:nvPr/>
        </p:nvGraphicFramePr>
        <p:xfrm>
          <a:off x="295275" y="333375"/>
          <a:ext cx="6375400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3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AutoShap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333375"/>
                        <a:ext cx="6375400" cy="29527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470186"/>
            <a:ext cx="4954588" cy="29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30200"/>
            <a:ext cx="6362700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148064" y="330200"/>
            <a:ext cx="3528392" cy="6200244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wrap="square"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000" b="1" i="1" dirty="0" smtClean="0">
                <a:solidFill>
                  <a:srgbClr val="FF0000"/>
                </a:solidFill>
                <a:latin typeface="Arial Unicode MS" pitchFamily="32" charset="0"/>
              </a:rPr>
              <a:t>Se </a:t>
            </a:r>
            <a:r>
              <a:rPr lang="it-IT" altLang="it-IT" sz="2000" b="1" i="1" dirty="0">
                <a:solidFill>
                  <a:srgbClr val="FF0000"/>
                </a:solidFill>
                <a:latin typeface="Arial Unicode MS" pitchFamily="32" charset="0"/>
              </a:rPr>
              <a:t>ottenere e gestire l'energia </a:t>
            </a:r>
            <a:r>
              <a:rPr lang="it-IT" altLang="it-IT" sz="2000" b="1" i="1" dirty="0" smtClean="0">
                <a:solidFill>
                  <a:srgbClr val="FF0000"/>
                </a:solidFill>
                <a:latin typeface="Arial Unicode MS" pitchFamily="32" charset="0"/>
              </a:rPr>
              <a:t> fosse </a:t>
            </a:r>
            <a:r>
              <a:rPr lang="it-IT" altLang="it-IT" sz="2000" b="1" i="1" dirty="0">
                <a:solidFill>
                  <a:srgbClr val="FF0000"/>
                </a:solidFill>
                <a:latin typeface="Arial Unicode MS" pitchFamily="32" charset="0"/>
              </a:rPr>
              <a:t>semplice, forse non </a:t>
            </a:r>
            <a:r>
              <a:rPr lang="it-IT" altLang="it-IT" sz="2000" b="1" i="1" dirty="0" smtClean="0">
                <a:solidFill>
                  <a:srgbClr val="FF0000"/>
                </a:solidFill>
                <a:latin typeface="Arial Unicode MS" pitchFamily="32" charset="0"/>
              </a:rPr>
              <a:t> avremmo </a:t>
            </a:r>
            <a:r>
              <a:rPr lang="it-IT" altLang="it-IT" sz="2000" b="1" i="1" dirty="0">
                <a:solidFill>
                  <a:srgbClr val="FF0000"/>
                </a:solidFill>
                <a:latin typeface="Arial Unicode MS" pitchFamily="32" charset="0"/>
              </a:rPr>
              <a:t>bisogno di </a:t>
            </a:r>
            <a:r>
              <a:rPr lang="it-IT" altLang="it-IT" sz="2000" b="1" i="1" dirty="0" smtClean="0">
                <a:solidFill>
                  <a:srgbClr val="FF0000"/>
                </a:solidFill>
                <a:latin typeface="Arial Unicode MS" pitchFamily="32" charset="0"/>
              </a:rPr>
              <a:t>tecnici </a:t>
            </a:r>
            <a:endParaRPr lang="it-IT" altLang="it-IT" sz="2000" b="1" i="1" dirty="0">
              <a:solidFill>
                <a:srgbClr val="FF0000"/>
              </a:solidFill>
              <a:latin typeface="Arial Unicode MS" pitchFamily="32" charset="0"/>
            </a:endParaRPr>
          </a:p>
          <a:p>
            <a:pPr algn="ctr" hangingPunct="1">
              <a:lnSpc>
                <a:spcPct val="100000"/>
              </a:lnSpc>
            </a:pPr>
            <a:r>
              <a:rPr lang="it-IT" altLang="it-IT" sz="2000" b="1" i="1" u="sng" dirty="0" smtClean="0">
                <a:solidFill>
                  <a:srgbClr val="FF0000"/>
                </a:solidFill>
                <a:latin typeface="Arial Unicode MS" pitchFamily="32" charset="0"/>
              </a:rPr>
              <a:t>ELETTRICI</a:t>
            </a:r>
            <a:r>
              <a:rPr lang="it-IT" altLang="it-IT" sz="2000" b="1" i="1" dirty="0" smtClean="0">
                <a:solidFill>
                  <a:srgbClr val="FF0000"/>
                </a:solidFill>
                <a:latin typeface="Arial Unicode MS" pitchFamily="32" charset="0"/>
              </a:rPr>
              <a:t>  e </a:t>
            </a:r>
            <a:r>
              <a:rPr lang="it-IT" altLang="it-IT" sz="2000" b="1" i="1" u="sng" dirty="0" smtClean="0">
                <a:solidFill>
                  <a:srgbClr val="FF0000"/>
                </a:solidFill>
                <a:latin typeface="Arial Unicode MS" pitchFamily="32" charset="0"/>
              </a:rPr>
              <a:t>MECCANICI</a:t>
            </a:r>
            <a:r>
              <a:rPr lang="it-IT" altLang="it-IT" sz="2000" b="1" i="1" dirty="0" smtClean="0">
                <a:solidFill>
                  <a:srgbClr val="FF0000"/>
                </a:solidFill>
                <a:latin typeface="Arial Unicode MS" pitchFamily="32" charset="0"/>
              </a:rPr>
              <a:t> </a:t>
            </a:r>
            <a:endParaRPr lang="it-IT" altLang="it-IT" sz="2000" b="1" i="1" dirty="0">
              <a:solidFill>
                <a:srgbClr val="FF0000"/>
              </a:solidFill>
              <a:latin typeface="Arial Unicode MS" pitchFamily="32" charset="0"/>
            </a:endParaRPr>
          </a:p>
          <a:p>
            <a:pPr algn="ctr" hangingPunct="1">
              <a:lnSpc>
                <a:spcPct val="100000"/>
              </a:lnSpc>
            </a:pPr>
            <a:r>
              <a:rPr lang="it-IT" altLang="it-IT" sz="2000" b="1" i="1" dirty="0">
                <a:solidFill>
                  <a:srgbClr val="FF0000"/>
                </a:solidFill>
                <a:latin typeface="Arial Unicode MS" pitchFamily="32" charset="0"/>
              </a:rPr>
              <a:t>o di diplomati  in</a:t>
            </a:r>
          </a:p>
          <a:p>
            <a:pPr algn="ctr" hangingPunct="1">
              <a:lnSpc>
                <a:spcPct val="100000"/>
              </a:lnSpc>
              <a:spcAft>
                <a:spcPts val="600"/>
              </a:spcAft>
            </a:pPr>
            <a:r>
              <a:rPr lang="it-IT" altLang="it-IT" sz="2000" b="1" i="1" u="sng" dirty="0">
                <a:solidFill>
                  <a:srgbClr val="FFFF00"/>
                </a:solidFill>
                <a:latin typeface="Arial Unicode MS" pitchFamily="32" charset="0"/>
              </a:rPr>
              <a:t>Manutenzione ed  Assistenza Tecnica</a:t>
            </a:r>
            <a:r>
              <a:rPr lang="it-IT" altLang="it-IT" sz="2000" b="1" i="1" dirty="0">
                <a:solidFill>
                  <a:srgbClr val="FFFF00"/>
                </a:solidFill>
                <a:latin typeface="Arial Unicode MS" pitchFamily="32" charset="0"/>
              </a:rPr>
              <a:t> </a:t>
            </a:r>
          </a:p>
          <a:p>
            <a:pPr algn="ctr" hangingPunct="1">
              <a:lnSpc>
                <a:spcPct val="100000"/>
              </a:lnSpc>
            </a:pPr>
            <a:r>
              <a:rPr lang="it-IT" altLang="it-IT" b="1" i="1" dirty="0">
                <a:latin typeface="Arial Unicode MS" pitchFamily="32" charset="0"/>
              </a:rPr>
              <a:t>Invece, per far funzionare</a:t>
            </a:r>
          </a:p>
          <a:p>
            <a:pPr algn="ctr" hangingPunct="1">
              <a:lnSpc>
                <a:spcPct val="100000"/>
              </a:lnSpc>
            </a:pPr>
            <a:r>
              <a:rPr lang="it-IT" altLang="it-IT" b="1" i="1" dirty="0">
                <a:latin typeface="Arial Unicode MS" pitchFamily="32" charset="0"/>
              </a:rPr>
              <a:t>questo complesso sistema, </a:t>
            </a:r>
          </a:p>
          <a:p>
            <a:pPr algn="ctr" hangingPunct="1">
              <a:lnSpc>
                <a:spcPct val="100000"/>
              </a:lnSpc>
            </a:pPr>
            <a:r>
              <a:rPr lang="it-IT" altLang="it-IT" b="1" i="1" dirty="0">
                <a:latin typeface="Arial Unicode MS" pitchFamily="32" charset="0"/>
              </a:rPr>
              <a:t>occorre </a:t>
            </a:r>
            <a:r>
              <a:rPr lang="it-IT" altLang="it-IT" b="1" i="1" dirty="0" smtClean="0">
                <a:latin typeface="Arial Unicode MS" pitchFamily="32" charset="0"/>
              </a:rPr>
              <a:t> una</a:t>
            </a:r>
            <a:endParaRPr lang="it-IT" altLang="it-IT" b="1" i="1" dirty="0">
              <a:latin typeface="Arial Unicode MS" pitchFamily="32" charset="0"/>
            </a:endParaRPr>
          </a:p>
          <a:p>
            <a:pPr algn="ctr" hangingPunct="1">
              <a:lnSpc>
                <a:spcPct val="100000"/>
              </a:lnSpc>
            </a:pPr>
            <a:r>
              <a:rPr lang="it-IT" altLang="it-IT" sz="2400" b="1" i="1" dirty="0">
                <a:solidFill>
                  <a:srgbClr val="FFFF00"/>
                </a:solidFill>
                <a:latin typeface="Arial Unicode MS" pitchFamily="32" charset="0"/>
              </a:rPr>
              <a:t>competenza specialistica</a:t>
            </a:r>
            <a:r>
              <a:rPr lang="it-IT" altLang="it-IT" b="1" i="1" dirty="0">
                <a:solidFill>
                  <a:srgbClr val="FFFF00"/>
                </a:solidFill>
                <a:latin typeface="Arial Unicode MS" pitchFamily="32" charset="0"/>
              </a:rPr>
              <a:t>. </a:t>
            </a:r>
          </a:p>
          <a:p>
            <a:pPr algn="ctr" hangingPunct="1">
              <a:lnSpc>
                <a:spcPct val="100000"/>
              </a:lnSpc>
            </a:pPr>
            <a:r>
              <a:rPr lang="it-IT" altLang="it-IT" sz="1600" b="1" i="1" dirty="0">
                <a:latin typeface="Arial Unicode MS" pitchFamily="32" charset="0"/>
              </a:rPr>
              <a:t>Occorrono infatti persone che sappiano gestire le grandi reti elettriche, che sappiano azionare </a:t>
            </a:r>
          </a:p>
          <a:p>
            <a:pPr algn="ctr" hangingPunct="1">
              <a:lnSpc>
                <a:spcPct val="100000"/>
              </a:lnSpc>
            </a:pPr>
            <a:r>
              <a:rPr lang="it-IT" altLang="it-IT" sz="1600" b="1" i="1" dirty="0">
                <a:latin typeface="Arial Unicode MS" pitchFamily="32" charset="0"/>
              </a:rPr>
              <a:t>e controllare le macchine, </a:t>
            </a:r>
            <a:r>
              <a:rPr lang="it-IT" altLang="it-IT" sz="1600" b="1" i="1" dirty="0" smtClean="0">
                <a:latin typeface="Arial Unicode MS" pitchFamily="32" charset="0"/>
              </a:rPr>
              <a:t>tenendo </a:t>
            </a:r>
            <a:r>
              <a:rPr lang="it-IT" altLang="it-IT" sz="1600" b="1" i="1" dirty="0">
                <a:latin typeface="Arial Unicode MS" pitchFamily="32" charset="0"/>
              </a:rPr>
              <a:t>presenti i </a:t>
            </a:r>
            <a:r>
              <a:rPr lang="it-IT" altLang="it-IT" sz="1600" b="1" i="1" dirty="0" smtClean="0">
                <a:latin typeface="Arial Unicode MS" pitchFamily="32" charset="0"/>
              </a:rPr>
              <a:t> temi </a:t>
            </a:r>
            <a:r>
              <a:rPr lang="it-IT" altLang="it-IT" sz="1600" b="1" i="1" dirty="0">
                <a:latin typeface="Arial Unicode MS" pitchFamily="32" charset="0"/>
              </a:rPr>
              <a:t>del risparmio energetico, </a:t>
            </a:r>
            <a:r>
              <a:rPr lang="it-IT" altLang="it-IT" sz="1600" b="1" i="1" dirty="0" smtClean="0">
                <a:latin typeface="Arial Unicode MS" pitchFamily="32" charset="0"/>
              </a:rPr>
              <a:t>della </a:t>
            </a:r>
            <a:r>
              <a:rPr lang="it-IT" altLang="it-IT" sz="1600" b="1" i="1" dirty="0">
                <a:latin typeface="Arial Unicode MS" pitchFamily="32" charset="0"/>
              </a:rPr>
              <a:t>sicurezza, </a:t>
            </a:r>
            <a:r>
              <a:rPr lang="it-IT" altLang="it-IT" sz="1600" b="1" i="1" dirty="0" smtClean="0">
                <a:latin typeface="Arial Unicode MS" pitchFamily="32" charset="0"/>
              </a:rPr>
              <a:t>della </a:t>
            </a:r>
            <a:r>
              <a:rPr lang="it-IT" altLang="it-IT" sz="1600" b="1" i="1" dirty="0">
                <a:latin typeface="Arial Unicode MS" pitchFamily="32" charset="0"/>
              </a:rPr>
              <a:t>tutela dell'ambiente.</a:t>
            </a:r>
          </a:p>
          <a:p>
            <a:pPr hangingPunct="1">
              <a:lnSpc>
                <a:spcPct val="100000"/>
              </a:lnSpc>
            </a:pPr>
            <a:endParaRPr lang="it-IT" altLang="it-IT" b="1" i="1" dirty="0">
              <a:latin typeface="Times New Roman" pitchFamily="16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5172075"/>
            <a:ext cx="49672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800" b="1" i="1">
                <a:latin typeface="Arial Unicode MS" pitchFamily="32" charset="0"/>
              </a:rPr>
              <a:t>INGEGNERIA MECCANICA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10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" dur="500"/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26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0" dur="1000"/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3" dur="1000"/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7" dur="1000"/>
                                        <p:tgtEl>
                                          <p:spTgt spid="163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0" dur="1000"/>
                                        <p:tgtEl>
                                          <p:spTgt spid="163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3" dur="1000"/>
                                        <p:tgtEl>
                                          <p:spTgt spid="163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6" dur="1000"/>
                                        <p:tgtEl>
                                          <p:spTgt spid="163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0" dur="1000"/>
                                        <p:tgtEl>
                                          <p:spTgt spid="163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3" dur="500"/>
                                        <p:tgtEl>
                                          <p:spTgt spid="163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6326" y="2738606"/>
            <a:ext cx="5497648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b">
            <a:spAutoFit/>
          </a:bodyPr>
          <a:lstStyle>
            <a:lvl1pPr marL="6731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it-IT" altLang="it-IT" sz="2000" b="1" i="1" dirty="0">
                <a:latin typeface="Arial Unicode MS" pitchFamily="32" charset="0"/>
              </a:rPr>
              <a:t>progettazione e manutenzione </a:t>
            </a:r>
            <a:endParaRPr lang="it-IT" altLang="it-IT" sz="2000" b="1" i="1" dirty="0" smtClean="0">
              <a:latin typeface="Arial Unicode MS" pitchFamily="32" charset="0"/>
            </a:endParaRPr>
          </a:p>
          <a:p>
            <a:pPr marL="457200" indent="0" hangingPunct="1">
              <a:lnSpc>
                <a:spcPct val="100000"/>
              </a:lnSpc>
              <a:buSzPct val="45000"/>
            </a:pPr>
            <a:r>
              <a:rPr lang="it-IT" altLang="it-IT" sz="2000" b="1" i="1" dirty="0" smtClean="0">
                <a:latin typeface="Arial Unicode MS" pitchFamily="32" charset="0"/>
              </a:rPr>
              <a:t>  di </a:t>
            </a:r>
            <a:r>
              <a:rPr lang="it-IT" altLang="it-IT" sz="2000" b="1" i="1" dirty="0">
                <a:latin typeface="Arial Unicode MS" pitchFamily="32" charset="0"/>
              </a:rPr>
              <a:t>impianti e apparati industriali  </a:t>
            </a:r>
          </a:p>
          <a:p>
            <a:pPr marL="457200" indent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it-IT" altLang="it-IT" sz="2000" b="1" i="1" dirty="0" smtClean="0">
                <a:latin typeface="Arial Unicode MS" pitchFamily="32" charset="0"/>
              </a:rPr>
              <a:t>  e </a:t>
            </a:r>
            <a:r>
              <a:rPr lang="it-IT" altLang="it-IT" sz="2000" b="1" i="1" dirty="0">
                <a:latin typeface="Arial Unicode MS" pitchFamily="32" charset="0"/>
              </a:rPr>
              <a:t>di sistemi di automazione industriale</a:t>
            </a: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78638" y="3260725"/>
            <a:ext cx="168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076575" y="93663"/>
            <a:ext cx="3133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3200" b="1">
                <a:latin typeface="Arial Black" charset="0"/>
              </a:rPr>
              <a:t>OBIETTIVO 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-43657" y="558404"/>
            <a:ext cx="6723063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000" dirty="0">
                <a:solidFill>
                  <a:srgbClr val="FF0000"/>
                </a:solidFill>
                <a:latin typeface="Arial Black" charset="0"/>
              </a:rPr>
              <a:t>Formazione di </a:t>
            </a:r>
          </a:p>
          <a:p>
            <a:pPr algn="ctr" hangingPunct="1">
              <a:lnSpc>
                <a:spcPct val="100000"/>
              </a:lnSpc>
            </a:pPr>
            <a:r>
              <a:rPr lang="it-IT" altLang="it-IT" sz="2000" u="sng" dirty="0">
                <a:solidFill>
                  <a:srgbClr val="FF0000"/>
                </a:solidFill>
                <a:latin typeface="Arial Black" charset="0"/>
              </a:rPr>
              <a:t>Manutentori elettro-meccanici specializzati 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44942" y="1559465"/>
            <a:ext cx="4464496" cy="7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marL="6731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it-IT" altLang="it-IT" sz="2000" b="1" i="1" dirty="0">
                <a:latin typeface="Arial Unicode MS" pitchFamily="32" charset="0"/>
              </a:rPr>
              <a:t>generazione, trasmissione e </a:t>
            </a:r>
            <a:endParaRPr lang="it-IT" altLang="it-IT" sz="2000" b="1" i="1" dirty="0" smtClean="0">
              <a:latin typeface="Arial Unicode MS" pitchFamily="32" charset="0"/>
            </a:endParaRPr>
          </a:p>
          <a:p>
            <a:pPr marL="457200" indent="0" hangingPunct="1">
              <a:lnSpc>
                <a:spcPct val="100000"/>
              </a:lnSpc>
              <a:buSzPct val="45000"/>
            </a:pPr>
            <a:r>
              <a:rPr lang="it-IT" altLang="it-IT" sz="2000" b="1" i="1" dirty="0" smtClean="0">
                <a:latin typeface="Arial Unicode MS" pitchFamily="32" charset="0"/>
              </a:rPr>
              <a:t>   distribuzione </a:t>
            </a:r>
            <a:r>
              <a:rPr lang="it-IT" altLang="it-IT" sz="2000" b="1" i="1" dirty="0">
                <a:latin typeface="Arial Unicode MS" pitchFamily="32" charset="0"/>
              </a:rPr>
              <a:t>dell’energia</a:t>
            </a:r>
            <a:r>
              <a:rPr lang="it-IT" altLang="it-IT" sz="1600" b="1" i="1" dirty="0">
                <a:latin typeface="Arial Unicode MS" pitchFamily="32" charset="0"/>
              </a:rPr>
              <a:t>.</a:t>
            </a: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2299625"/>
            <a:ext cx="3317875" cy="39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673100" indent="-2159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it-IT" altLang="it-IT" sz="2000" b="1" i="1">
                <a:latin typeface="Arial Unicode MS" pitchFamily="32" charset="0"/>
              </a:rPr>
              <a:t>utilizzo dell’energia.</a:t>
            </a:r>
          </a:p>
        </p:txBody>
      </p:sp>
      <p:pic>
        <p:nvPicPr>
          <p:cNvPr id="2" name="VID_20211123_105517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4495822" y="2414788"/>
            <a:ext cx="5392849" cy="30802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80902"/>
            <a:ext cx="3681854" cy="27613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12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57200"/>
            <a:ext cx="7772400" cy="1143000"/>
          </a:xfrm>
          <a:ln/>
        </p:spPr>
        <p:txBody>
          <a:bodyPr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altLang="it-IT" sz="5000">
                <a:solidFill>
                  <a:srgbClr val="04617B"/>
                </a:solidFill>
                <a:latin typeface="Calibri" charset="0"/>
              </a:rPr>
              <a:t> 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3810000" cy="4114800"/>
          </a:xfrm>
          <a:ln/>
        </p:spPr>
        <p:txBody>
          <a:bodyPr/>
          <a:lstStyle/>
          <a:p>
            <a:pPr marL="0" indent="0" hangingPunct="1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altLang="it-IT" sz="2800"/>
              <a:t> 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 rot="21241041">
            <a:off x="376468" y="4849429"/>
            <a:ext cx="3985393" cy="1224136"/>
          </a:xfrm>
          <a:prstGeom prst="rect">
            <a:avLst/>
          </a:prstGeom>
          <a:gradFill rotWithShape="0">
            <a:gsLst>
              <a:gs pos="0">
                <a:srgbClr val="008890"/>
              </a:gs>
              <a:gs pos="100000">
                <a:srgbClr val="B0F3F8"/>
              </a:gs>
            </a:gsLst>
            <a:path path="shape">
              <a:fillToRect l="50000" t="70000" r="50000" b="3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hangingPunct="1">
              <a:lnSpc>
                <a:spcPct val="100000"/>
              </a:lnSpc>
            </a:pPr>
            <a:r>
              <a:rPr lang="it-IT" altLang="it-IT" sz="2800" b="1" i="1" dirty="0" smtClean="0">
                <a:solidFill>
                  <a:srgbClr val="FF0000"/>
                </a:solidFill>
                <a:latin typeface="Constantia" charset="0"/>
              </a:rPr>
              <a:t>Laboratorio Informatica e CAD</a:t>
            </a:r>
            <a:endParaRPr lang="it-IT" altLang="it-IT" sz="2800" b="1" i="1" dirty="0">
              <a:solidFill>
                <a:srgbClr val="FF0000"/>
              </a:solidFill>
              <a:latin typeface="Constanti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 Unicode MS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 Unicode MS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 Unicode MS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 Unicode MS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 Unicode MS"/>
        <a:ea typeface="Microsoft YaHei"/>
        <a:cs typeface=""/>
      </a:majorFont>
      <a:minorFont>
        <a:latin typeface="Constantia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694</Words>
  <Application>Microsoft Office PowerPoint</Application>
  <PresentationFormat>Presentazione su schermo (4:3)</PresentationFormat>
  <Paragraphs>152</Paragraphs>
  <Slides>25</Slides>
  <Notes>19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25</vt:i4>
      </vt:variant>
    </vt:vector>
  </HeadingPairs>
  <TitlesOfParts>
    <vt:vector size="39" baseType="lpstr">
      <vt:lpstr>Arial Unicode MS</vt:lpstr>
      <vt:lpstr>Microsoft YaHei</vt:lpstr>
      <vt:lpstr>Arial</vt:lpstr>
      <vt:lpstr>Arial Black</vt:lpstr>
      <vt:lpstr>Calibri</vt:lpstr>
      <vt:lpstr>Constantia</vt:lpstr>
      <vt:lpstr>Symbol</vt:lpstr>
      <vt:lpstr>Times New Roman</vt:lpstr>
      <vt:lpstr>Wingdings</vt:lpstr>
      <vt:lpstr>Tema di Office</vt:lpstr>
      <vt:lpstr>Tema di Office</vt:lpstr>
      <vt:lpstr>Tema di Office</vt:lpstr>
      <vt:lpstr>Tema di Office</vt:lpstr>
      <vt:lpstr>Tema di Office</vt:lpstr>
      <vt:lpstr>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  <vt:lpstr>I Tecnici non sono solo  ..... maschi con la tuta</vt:lpstr>
      <vt:lpstr>  </vt:lpstr>
      <vt:lpstr>Presentazione standard di PowerPoint</vt:lpstr>
      <vt:lpstr>Presentazione standard di PowerPoint</vt:lpstr>
      <vt:lpstr>Alternanza Scuola Lavoro (PCTO) IMPIANTI ELETTRICI</vt:lpstr>
      <vt:lpstr>Alternanza Scuola Lavoro (PCTO) Restauro Motocicli</vt:lpstr>
      <vt:lpstr>Presentazione standard di PowerPoint</vt:lpstr>
      <vt:lpstr> </vt:lpstr>
      <vt:lpstr>ITALIANO STORIA LINGUA INGLESE  DIRITTO ED ECONOMIA  SCIENZE DELLA TERRA E BIOLOGIA GEOGRAFIA  MATEMATICA ED INFORMATICA EDUCAZIONE FISICA RELIGIONE</vt:lpstr>
      <vt:lpstr>ATTIVITA’ E INSEGNAMENTI  DI INDIRIZZO       DEL 1° BIENNIO</vt:lpstr>
      <vt:lpstr>ATTIVITA’ E INSEGNAMENTI  di INDIRIZZO  TRIENNIO</vt:lpstr>
      <vt:lpstr>SBOCCHI PROFESSIONALI</vt:lpstr>
      <vt:lpstr>Alcuni ns. ex alunni inseriti nel mondo del lavoro</vt:lpstr>
      <vt:lpstr>ISTITUTO   OMNICOMPRENSIVO Bovino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Donato Pilla</dc:creator>
  <cp:lastModifiedBy>Utente</cp:lastModifiedBy>
  <cp:revision>70</cp:revision>
  <cp:lastPrinted>1601-01-01T00:00:00Z</cp:lastPrinted>
  <dcterms:created xsi:type="dcterms:W3CDTF">1601-01-01T00:00:00Z</dcterms:created>
  <dcterms:modified xsi:type="dcterms:W3CDTF">2021-12-14T09:22:33Z</dcterms:modified>
</cp:coreProperties>
</file>